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5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337" r:id="rId9"/>
    <p:sldId id="335" r:id="rId10"/>
    <p:sldId id="338" r:id="rId11"/>
    <p:sldId id="339" r:id="rId12"/>
    <p:sldId id="340" r:id="rId13"/>
    <p:sldId id="341" r:id="rId14"/>
    <p:sldId id="342" r:id="rId15"/>
    <p:sldId id="343" r:id="rId16"/>
    <p:sldId id="345" r:id="rId17"/>
    <p:sldId id="263" r:id="rId18"/>
    <p:sldId id="260" r:id="rId19"/>
    <p:sldId id="261" r:id="rId20"/>
    <p:sldId id="34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6EAC5-E891-4069-978D-76518FC47372}" v="598" dt="2024-05-13T05:17:41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jeoma Udekwe" userId="21f3ae4e4f5dea39" providerId="LiveId" clId="{0D66EAC5-E891-4069-978D-76518FC47372}"/>
    <pc:docChg chg="undo redo custSel addSld delSld modSld sldOrd">
      <pc:chgData name="Ijeoma Udekwe" userId="21f3ae4e4f5dea39" providerId="LiveId" clId="{0D66EAC5-E891-4069-978D-76518FC47372}" dt="2024-05-13T05:18:11.653" v="1690"/>
      <pc:docMkLst>
        <pc:docMk/>
      </pc:docMkLst>
      <pc:sldChg chg="addSp delSp modSp mod setBg modClrScheme chgLayout">
        <pc:chgData name="Ijeoma Udekwe" userId="21f3ae4e4f5dea39" providerId="LiveId" clId="{0D66EAC5-E891-4069-978D-76518FC47372}" dt="2024-05-13T05:14:23.280" v="1648" actId="1076"/>
        <pc:sldMkLst>
          <pc:docMk/>
          <pc:sldMk cId="568903293" sldId="256"/>
        </pc:sldMkLst>
        <pc:spChg chg="del mod ord">
          <ac:chgData name="Ijeoma Udekwe" userId="21f3ae4e4f5dea39" providerId="LiveId" clId="{0D66EAC5-E891-4069-978D-76518FC47372}" dt="2024-05-13T05:09:18.256" v="1496" actId="700"/>
          <ac:spMkLst>
            <pc:docMk/>
            <pc:sldMk cId="568903293" sldId="256"/>
            <ac:spMk id="2" creationId="{B97CDD61-BA12-DC8D-D642-DD7B405A1EDB}"/>
          </ac:spMkLst>
        </pc:spChg>
        <pc:spChg chg="del mod ord">
          <ac:chgData name="Ijeoma Udekwe" userId="21f3ae4e4f5dea39" providerId="LiveId" clId="{0D66EAC5-E891-4069-978D-76518FC47372}" dt="2024-05-13T05:09:18.256" v="1496" actId="700"/>
          <ac:spMkLst>
            <pc:docMk/>
            <pc:sldMk cId="568903293" sldId="256"/>
            <ac:spMk id="3" creationId="{641F85C7-E9F3-44B7-9523-55572A140CB0}"/>
          </ac:spMkLst>
        </pc:spChg>
        <pc:spChg chg="add mod ord">
          <ac:chgData name="Ijeoma Udekwe" userId="21f3ae4e4f5dea39" providerId="LiveId" clId="{0D66EAC5-E891-4069-978D-76518FC47372}" dt="2024-05-13T05:14:23.280" v="1648" actId="1076"/>
          <ac:spMkLst>
            <pc:docMk/>
            <pc:sldMk cId="568903293" sldId="256"/>
            <ac:spMk id="4" creationId="{C87F5E19-83EF-DE49-EDBD-C029403D08E6}"/>
          </ac:spMkLst>
        </pc:spChg>
        <pc:spChg chg="add del mod ord">
          <ac:chgData name="Ijeoma Udekwe" userId="21f3ae4e4f5dea39" providerId="LiveId" clId="{0D66EAC5-E891-4069-978D-76518FC47372}" dt="2024-05-13T05:09:26.289" v="1497" actId="931"/>
          <ac:spMkLst>
            <pc:docMk/>
            <pc:sldMk cId="568903293" sldId="256"/>
            <ac:spMk id="5" creationId="{421D69D3-A490-F79B-76E3-9ABEA5594FDA}"/>
          </ac:spMkLst>
        </pc:spChg>
        <pc:spChg chg="add mod ord">
          <ac:chgData name="Ijeoma Udekwe" userId="21f3ae4e4f5dea39" providerId="LiveId" clId="{0D66EAC5-E891-4069-978D-76518FC47372}" dt="2024-05-13T05:14:07.706" v="1645" actId="1076"/>
          <ac:spMkLst>
            <pc:docMk/>
            <pc:sldMk cId="568903293" sldId="256"/>
            <ac:spMk id="6" creationId="{1D52576E-5893-1408-B4ED-B27467E85075}"/>
          </ac:spMkLst>
        </pc:spChg>
        <pc:spChg chg="add mod">
          <ac:chgData name="Ijeoma Udekwe" userId="21f3ae4e4f5dea39" providerId="LiveId" clId="{0D66EAC5-E891-4069-978D-76518FC47372}" dt="2024-05-13T05:13:31.434" v="1625" actId="26606"/>
          <ac:spMkLst>
            <pc:docMk/>
            <pc:sldMk cId="568903293" sldId="256"/>
            <ac:spMk id="11" creationId="{F98ACCA1-67C5-2729-E626-A10B5C3CB7AF}"/>
          </ac:spMkLst>
        </pc:spChg>
        <pc:spChg chg="add del">
          <ac:chgData name="Ijeoma Udekwe" userId="21f3ae4e4f5dea39" providerId="LiveId" clId="{0D66EAC5-E891-4069-978D-76518FC47372}" dt="2024-05-13T05:10:59.565" v="1600" actId="26606"/>
          <ac:spMkLst>
            <pc:docMk/>
            <pc:sldMk cId="568903293" sldId="256"/>
            <ac:spMk id="15" creationId="{E18AC0D4-F32D-4067-9F63-E553F4AFFF0E}"/>
          </ac:spMkLst>
        </pc:spChg>
        <pc:spChg chg="add del">
          <ac:chgData name="Ijeoma Udekwe" userId="21f3ae4e4f5dea39" providerId="LiveId" clId="{0D66EAC5-E891-4069-978D-76518FC47372}" dt="2024-05-13T05:10:37.971" v="1597" actId="26606"/>
          <ac:spMkLst>
            <pc:docMk/>
            <pc:sldMk cId="568903293" sldId="256"/>
            <ac:spMk id="17" creationId="{B95B9BA8-1D69-4796-85F5-B6D0BD52354B}"/>
          </ac:spMkLst>
        </pc:spChg>
        <pc:spChg chg="add del">
          <ac:chgData name="Ijeoma Udekwe" userId="21f3ae4e4f5dea39" providerId="LiveId" clId="{0D66EAC5-E891-4069-978D-76518FC47372}" dt="2024-05-13T05:10:59.565" v="1600" actId="26606"/>
          <ac:spMkLst>
            <pc:docMk/>
            <pc:sldMk cId="568903293" sldId="256"/>
            <ac:spMk id="19" creationId="{90D0877E-6CD0-4206-8A18-56CEE73EFBF9}"/>
          </ac:spMkLst>
        </pc:spChg>
        <pc:spChg chg="add del">
          <ac:chgData name="Ijeoma Udekwe" userId="21f3ae4e4f5dea39" providerId="LiveId" clId="{0D66EAC5-E891-4069-978D-76518FC47372}" dt="2024-05-13T05:11:04.591" v="1605" actId="26606"/>
          <ac:spMkLst>
            <pc:docMk/>
            <pc:sldMk cId="568903293" sldId="256"/>
            <ac:spMk id="24" creationId="{B95B9BA8-1D69-4796-85F5-B6D0BD52354B}"/>
          </ac:spMkLst>
        </pc:spChg>
        <pc:spChg chg="add del">
          <ac:chgData name="Ijeoma Udekwe" userId="21f3ae4e4f5dea39" providerId="LiveId" clId="{0D66EAC5-E891-4069-978D-76518FC47372}" dt="2024-05-13T05:13:31.434" v="1625" actId="26606"/>
          <ac:spMkLst>
            <pc:docMk/>
            <pc:sldMk cId="568903293" sldId="256"/>
            <ac:spMk id="36" creationId="{649C91A9-84E7-4BF0-9026-62F01380D853}"/>
          </ac:spMkLst>
        </pc:spChg>
        <pc:spChg chg="add del">
          <ac:chgData name="Ijeoma Udekwe" userId="21f3ae4e4f5dea39" providerId="LiveId" clId="{0D66EAC5-E891-4069-978D-76518FC47372}" dt="2024-05-13T05:13:31.434" v="1625" actId="26606"/>
          <ac:spMkLst>
            <pc:docMk/>
            <pc:sldMk cId="568903293" sldId="256"/>
            <ac:spMk id="38" creationId="{9B47378D-AD27-45D0-8C1C-5B1098DCC068}"/>
          </ac:spMkLst>
        </pc:spChg>
        <pc:spChg chg="add del">
          <ac:chgData name="Ijeoma Udekwe" userId="21f3ae4e4f5dea39" providerId="LiveId" clId="{0D66EAC5-E891-4069-978D-76518FC47372}" dt="2024-05-13T05:13:07.805" v="1620" actId="26606"/>
          <ac:spMkLst>
            <pc:docMk/>
            <pc:sldMk cId="568903293" sldId="256"/>
            <ac:spMk id="43" creationId="{99F1FFA9-D672-408C-9220-ADEEC6ABDD09}"/>
          </ac:spMkLst>
        </pc:spChg>
        <pc:spChg chg="add del">
          <ac:chgData name="Ijeoma Udekwe" userId="21f3ae4e4f5dea39" providerId="LiveId" clId="{0D66EAC5-E891-4069-978D-76518FC47372}" dt="2024-05-13T05:13:12.552" v="1622" actId="26606"/>
          <ac:spMkLst>
            <pc:docMk/>
            <pc:sldMk cId="568903293" sldId="256"/>
            <ac:spMk id="45" creationId="{A031F918-6C2A-4C3F-8785-651FF6135CE8}"/>
          </ac:spMkLst>
        </pc:spChg>
        <pc:spChg chg="add del">
          <ac:chgData name="Ijeoma Udekwe" userId="21f3ae4e4f5dea39" providerId="LiveId" clId="{0D66EAC5-E891-4069-978D-76518FC47372}" dt="2024-05-13T05:13:12.552" v="1622" actId="26606"/>
          <ac:spMkLst>
            <pc:docMk/>
            <pc:sldMk cId="568903293" sldId="256"/>
            <ac:spMk id="46" creationId="{AC40FFA8-CDA2-4745-9D0A-854FC4DBE2F4}"/>
          </ac:spMkLst>
        </pc:spChg>
        <pc:spChg chg="add del">
          <ac:chgData name="Ijeoma Udekwe" userId="21f3ae4e4f5dea39" providerId="LiveId" clId="{0D66EAC5-E891-4069-978D-76518FC47372}" dt="2024-05-13T05:13:31.426" v="1624" actId="26606"/>
          <ac:spMkLst>
            <pc:docMk/>
            <pc:sldMk cId="568903293" sldId="256"/>
            <ac:spMk id="47" creationId="{5D060B5E-AA35-C2C0-EB61-1506F4EAE636}"/>
          </ac:spMkLst>
        </pc:spChg>
        <pc:spChg chg="add del">
          <ac:chgData name="Ijeoma Udekwe" userId="21f3ae4e4f5dea39" providerId="LiveId" clId="{0D66EAC5-E891-4069-978D-76518FC47372}" dt="2024-05-13T05:13:31.426" v="1624" actId="26606"/>
          <ac:spMkLst>
            <pc:docMk/>
            <pc:sldMk cId="568903293" sldId="256"/>
            <ac:spMk id="48" creationId="{E3A94B9C-D3C5-C56F-07F6-A834189B380F}"/>
          </ac:spMkLst>
        </pc:spChg>
        <pc:spChg chg="add del">
          <ac:chgData name="Ijeoma Udekwe" userId="21f3ae4e4f5dea39" providerId="LiveId" clId="{0D66EAC5-E891-4069-978D-76518FC47372}" dt="2024-05-13T05:13:31.426" v="1624" actId="26606"/>
          <ac:spMkLst>
            <pc:docMk/>
            <pc:sldMk cId="568903293" sldId="256"/>
            <ac:spMk id="49" creationId="{08F72913-C480-59EE-C37C-20FC0B3DAD1B}"/>
          </ac:spMkLst>
        </pc:spChg>
        <pc:spChg chg="add">
          <ac:chgData name="Ijeoma Udekwe" userId="21f3ae4e4f5dea39" providerId="LiveId" clId="{0D66EAC5-E891-4069-978D-76518FC47372}" dt="2024-05-13T05:13:31.434" v="1625" actId="26606"/>
          <ac:spMkLst>
            <pc:docMk/>
            <pc:sldMk cId="568903293" sldId="256"/>
            <ac:spMk id="51" creationId="{99F1FFA9-D672-408C-9220-ADEEC6ABDD09}"/>
          </ac:spMkLst>
        </pc:spChg>
        <pc:grpChg chg="add del">
          <ac:chgData name="Ijeoma Udekwe" userId="21f3ae4e4f5dea39" providerId="LiveId" clId="{0D66EAC5-E891-4069-978D-76518FC47372}" dt="2024-05-13T05:10:31.572" v="1594" actId="26606"/>
          <ac:grpSpMkLst>
            <pc:docMk/>
            <pc:sldMk cId="568903293" sldId="256"/>
            <ac:grpSpMk id="13" creationId="{31C49F18-8757-4E87-5C2E-9D6D7B82BA3B}"/>
          </ac:grpSpMkLst>
        </pc:grpChg>
        <pc:grpChg chg="add del">
          <ac:chgData name="Ijeoma Udekwe" userId="21f3ae4e4f5dea39" providerId="LiveId" clId="{0D66EAC5-E891-4069-978D-76518FC47372}" dt="2024-05-13T05:11:03.041" v="1602" actId="26606"/>
          <ac:grpSpMkLst>
            <pc:docMk/>
            <pc:sldMk cId="568903293" sldId="256"/>
            <ac:grpSpMk id="21" creationId="{31C49F18-8757-4E87-5C2E-9D6D7B82BA3B}"/>
          </ac:grpSpMkLst>
        </pc:grpChg>
        <pc:grpChg chg="add del">
          <ac:chgData name="Ijeoma Udekwe" userId="21f3ae4e4f5dea39" providerId="LiveId" clId="{0D66EAC5-E891-4069-978D-76518FC47372}" dt="2024-05-13T05:11:04.591" v="1605" actId="26606"/>
          <ac:grpSpMkLst>
            <pc:docMk/>
            <pc:sldMk cId="568903293" sldId="256"/>
            <ac:grpSpMk id="25" creationId="{D44E3F87-3D58-4B03-86B2-15A5C5B9C964}"/>
          </ac:grpSpMkLst>
        </pc:grpChg>
        <pc:grpChg chg="add del">
          <ac:chgData name="Ijeoma Udekwe" userId="21f3ae4e4f5dea39" providerId="LiveId" clId="{0D66EAC5-E891-4069-978D-76518FC47372}" dt="2024-05-13T05:11:34.259" v="1613" actId="26606"/>
          <ac:grpSpMkLst>
            <pc:docMk/>
            <pc:sldMk cId="568903293" sldId="256"/>
            <ac:grpSpMk id="30" creationId="{31C49F18-8757-4E87-5C2E-9D6D7B82BA3B}"/>
          </ac:grpSpMkLst>
        </pc:grpChg>
        <pc:picChg chg="add mod ord">
          <ac:chgData name="Ijeoma Udekwe" userId="21f3ae4e4f5dea39" providerId="LiveId" clId="{0D66EAC5-E891-4069-978D-76518FC47372}" dt="2024-05-13T05:13:31.434" v="1625" actId="26606"/>
          <ac:picMkLst>
            <pc:docMk/>
            <pc:sldMk cId="568903293" sldId="256"/>
            <ac:picMk id="8" creationId="{4C647E0C-1E8F-2735-40AE-445409377E1B}"/>
          </ac:picMkLst>
        </pc:picChg>
        <pc:picChg chg="add mod">
          <ac:chgData name="Ijeoma Udekwe" userId="21f3ae4e4f5dea39" providerId="LiveId" clId="{0D66EAC5-E891-4069-978D-76518FC47372}" dt="2024-05-13T05:13:31.434" v="1625" actId="26606"/>
          <ac:picMkLst>
            <pc:docMk/>
            <pc:sldMk cId="568903293" sldId="256"/>
            <ac:picMk id="10" creationId="{6A15B042-125D-D5E7-5C6F-E77E0548CB49}"/>
          </ac:picMkLst>
        </pc:picChg>
      </pc:sldChg>
      <pc:sldChg chg="ord">
        <pc:chgData name="Ijeoma Udekwe" userId="21f3ae4e4f5dea39" providerId="LiveId" clId="{0D66EAC5-E891-4069-978D-76518FC47372}" dt="2024-05-13T04:21:29.265" v="706"/>
        <pc:sldMkLst>
          <pc:docMk/>
          <pc:sldMk cId="2573510771" sldId="258"/>
        </pc:sldMkLst>
      </pc:sldChg>
      <pc:sldChg chg="ord">
        <pc:chgData name="Ijeoma Udekwe" userId="21f3ae4e4f5dea39" providerId="LiveId" clId="{0D66EAC5-E891-4069-978D-76518FC47372}" dt="2024-05-13T04:21:36.792" v="708"/>
        <pc:sldMkLst>
          <pc:docMk/>
          <pc:sldMk cId="3669474153" sldId="259"/>
        </pc:sldMkLst>
      </pc:sldChg>
      <pc:sldChg chg="addSp delSp modSp mod ord setBg modClrScheme chgLayout">
        <pc:chgData name="Ijeoma Udekwe" userId="21f3ae4e4f5dea39" providerId="LiveId" clId="{0D66EAC5-E891-4069-978D-76518FC47372}" dt="2024-05-13T04:11:02.246" v="693"/>
        <pc:sldMkLst>
          <pc:docMk/>
          <pc:sldMk cId="556595900" sldId="260"/>
        </pc:sldMkLst>
        <pc:spChg chg="mod ord">
          <ac:chgData name="Ijeoma Udekwe" userId="21f3ae4e4f5dea39" providerId="LiveId" clId="{0D66EAC5-E891-4069-978D-76518FC47372}" dt="2024-05-13T04:10:45.149" v="690" actId="26606"/>
          <ac:spMkLst>
            <pc:docMk/>
            <pc:sldMk cId="556595900" sldId="260"/>
            <ac:spMk id="2" creationId="{8323C7E2-80DE-3157-9196-672A7B69341A}"/>
          </ac:spMkLst>
        </pc:spChg>
        <pc:spChg chg="mod ord">
          <ac:chgData name="Ijeoma Udekwe" userId="21f3ae4e4f5dea39" providerId="LiveId" clId="{0D66EAC5-E891-4069-978D-76518FC47372}" dt="2024-05-13T04:11:02.246" v="693"/>
          <ac:spMkLst>
            <pc:docMk/>
            <pc:sldMk cId="556595900" sldId="260"/>
            <ac:spMk id="3" creationId="{54DC63C0-E2F4-CF06-10E6-9AD4529361CB}"/>
          </ac:spMkLst>
        </pc:spChg>
        <pc:spChg chg="add del mod ord">
          <ac:chgData name="Ijeoma Udekwe" userId="21f3ae4e4f5dea39" providerId="LiveId" clId="{0D66EAC5-E891-4069-978D-76518FC47372}" dt="2024-05-13T04:10:22.875" v="684" actId="700"/>
          <ac:spMkLst>
            <pc:docMk/>
            <pc:sldMk cId="556595900" sldId="260"/>
            <ac:spMk id="4" creationId="{7507AE4F-E8E7-27CE-F547-543A3E3DA7A8}"/>
          </ac:spMkLst>
        </pc:spChg>
        <pc:spChg chg="add del">
          <ac:chgData name="Ijeoma Udekwe" userId="21f3ae4e4f5dea39" providerId="LiveId" clId="{0D66EAC5-E891-4069-978D-76518FC47372}" dt="2024-05-13T04:10:45.143" v="689" actId="26606"/>
          <ac:spMkLst>
            <pc:docMk/>
            <pc:sldMk cId="556595900" sldId="260"/>
            <ac:spMk id="11" creationId="{8FC9BE17-9A7B-462D-AE50-3D8777387304}"/>
          </ac:spMkLst>
        </pc:spChg>
        <pc:spChg chg="add del">
          <ac:chgData name="Ijeoma Udekwe" userId="21f3ae4e4f5dea39" providerId="LiveId" clId="{0D66EAC5-E891-4069-978D-76518FC47372}" dt="2024-05-13T04:10:45.143" v="689" actId="26606"/>
          <ac:spMkLst>
            <pc:docMk/>
            <pc:sldMk cId="556595900" sldId="260"/>
            <ac:spMk id="13" creationId="{3EBE8569-6AEC-4B8C-8D53-2DE337CDBA65}"/>
          </ac:spMkLst>
        </pc:spChg>
        <pc:spChg chg="add del">
          <ac:chgData name="Ijeoma Udekwe" userId="21f3ae4e4f5dea39" providerId="LiveId" clId="{0D66EAC5-E891-4069-978D-76518FC47372}" dt="2024-05-13T04:10:45.143" v="689" actId="26606"/>
          <ac:spMkLst>
            <pc:docMk/>
            <pc:sldMk cId="556595900" sldId="260"/>
            <ac:spMk id="15" creationId="{55D4142C-5077-457F-A6AD-3FECFDB39685}"/>
          </ac:spMkLst>
        </pc:spChg>
        <pc:spChg chg="add del">
          <ac:chgData name="Ijeoma Udekwe" userId="21f3ae4e4f5dea39" providerId="LiveId" clId="{0D66EAC5-E891-4069-978D-76518FC47372}" dt="2024-05-13T04:10:45.143" v="689" actId="26606"/>
          <ac:spMkLst>
            <pc:docMk/>
            <pc:sldMk cId="556595900" sldId="260"/>
            <ac:spMk id="17" creationId="{7A5F0580-5EE9-419F-96EE-B6529EF6E7D0}"/>
          </ac:spMkLst>
        </pc:spChg>
        <pc:spChg chg="add">
          <ac:chgData name="Ijeoma Udekwe" userId="21f3ae4e4f5dea39" providerId="LiveId" clId="{0D66EAC5-E891-4069-978D-76518FC47372}" dt="2024-05-13T04:10:45.149" v="690" actId="26606"/>
          <ac:spMkLst>
            <pc:docMk/>
            <pc:sldMk cId="556595900" sldId="260"/>
            <ac:spMk id="19" creationId="{04812C46-200A-4DEB-A05E-3ED6C68C2387}"/>
          </ac:spMkLst>
        </pc:spChg>
        <pc:spChg chg="add">
          <ac:chgData name="Ijeoma Udekwe" userId="21f3ae4e4f5dea39" providerId="LiveId" clId="{0D66EAC5-E891-4069-978D-76518FC47372}" dt="2024-05-13T04:10:45.149" v="690" actId="26606"/>
          <ac:spMkLst>
            <pc:docMk/>
            <pc:sldMk cId="556595900" sldId="260"/>
            <ac:spMk id="20" creationId="{D1EA859B-E555-4109-94F3-6700E046E008}"/>
          </ac:spMkLst>
        </pc:spChg>
        <pc:picChg chg="add mod ord">
          <ac:chgData name="Ijeoma Udekwe" userId="21f3ae4e4f5dea39" providerId="LiveId" clId="{0D66EAC5-E891-4069-978D-76518FC47372}" dt="2024-05-13T04:10:45.149" v="690" actId="26606"/>
          <ac:picMkLst>
            <pc:docMk/>
            <pc:sldMk cId="556595900" sldId="260"/>
            <ac:picMk id="6" creationId="{098EF5D4-8EF8-6E06-A8E3-5FA9AC884057}"/>
          </ac:picMkLst>
        </pc:picChg>
      </pc:sldChg>
      <pc:sldChg chg="addSp delSp modSp mod setBg">
        <pc:chgData name="Ijeoma Udekwe" userId="21f3ae4e4f5dea39" providerId="LiveId" clId="{0D66EAC5-E891-4069-978D-76518FC47372}" dt="2024-05-13T03:10:25.469" v="40" actId="20577"/>
        <pc:sldMkLst>
          <pc:docMk/>
          <pc:sldMk cId="2212616724" sldId="261"/>
        </pc:sldMkLst>
        <pc:spChg chg="mod">
          <ac:chgData name="Ijeoma Udekwe" userId="21f3ae4e4f5dea39" providerId="LiveId" clId="{0D66EAC5-E891-4069-978D-76518FC47372}" dt="2024-05-13T03:09:33.818" v="28" actId="26606"/>
          <ac:spMkLst>
            <pc:docMk/>
            <pc:sldMk cId="2212616724" sldId="261"/>
            <ac:spMk id="2" creationId="{62EBF063-50E4-2683-9A25-371EBFA7B0C2}"/>
          </ac:spMkLst>
        </pc:spChg>
        <pc:spChg chg="del mod">
          <ac:chgData name="Ijeoma Udekwe" userId="21f3ae4e4f5dea39" providerId="LiveId" clId="{0D66EAC5-E891-4069-978D-76518FC47372}" dt="2024-05-13T03:09:06.086" v="25" actId="931"/>
          <ac:spMkLst>
            <pc:docMk/>
            <pc:sldMk cId="2212616724" sldId="261"/>
            <ac:spMk id="3" creationId="{88DDDB7E-7A48-F4E3-479C-835D1872B090}"/>
          </ac:spMkLst>
        </pc:spChg>
        <pc:spChg chg="add mod">
          <ac:chgData name="Ijeoma Udekwe" userId="21f3ae4e4f5dea39" providerId="LiveId" clId="{0D66EAC5-E891-4069-978D-76518FC47372}" dt="2024-05-13T03:10:25.469" v="40" actId="20577"/>
          <ac:spMkLst>
            <pc:docMk/>
            <pc:sldMk cId="2212616724" sldId="261"/>
            <ac:spMk id="9" creationId="{AC989462-FCD8-480C-15C0-F4CCD2E65774}"/>
          </ac:spMkLst>
        </pc:spChg>
        <pc:spChg chg="add">
          <ac:chgData name="Ijeoma Udekwe" userId="21f3ae4e4f5dea39" providerId="LiveId" clId="{0D66EAC5-E891-4069-978D-76518FC47372}" dt="2024-05-13T03:09:33.818" v="28" actId="26606"/>
          <ac:spMkLst>
            <pc:docMk/>
            <pc:sldMk cId="2212616724" sldId="261"/>
            <ac:spMk id="12" creationId="{2B97F24A-32CE-4C1C-A50D-3016B394DCFB}"/>
          </ac:spMkLst>
        </pc:spChg>
        <pc:spChg chg="add">
          <ac:chgData name="Ijeoma Udekwe" userId="21f3ae4e4f5dea39" providerId="LiveId" clId="{0D66EAC5-E891-4069-978D-76518FC47372}" dt="2024-05-13T03:09:33.818" v="28" actId="26606"/>
          <ac:spMkLst>
            <pc:docMk/>
            <pc:sldMk cId="2212616724" sldId="261"/>
            <ac:spMk id="14" creationId="{CD8B4F24-440B-49E9-B85D-733523DC064B}"/>
          </ac:spMkLst>
        </pc:spChg>
        <pc:picChg chg="add mod">
          <ac:chgData name="Ijeoma Udekwe" userId="21f3ae4e4f5dea39" providerId="LiveId" clId="{0D66EAC5-E891-4069-978D-76518FC47372}" dt="2024-05-13T03:09:53.133" v="35" actId="14100"/>
          <ac:picMkLst>
            <pc:docMk/>
            <pc:sldMk cId="2212616724" sldId="261"/>
            <ac:picMk id="5" creationId="{D316B021-B0FB-F1DD-D9E1-A2E6D9AAC9F3}"/>
          </ac:picMkLst>
        </pc:picChg>
      </pc:sldChg>
      <pc:sldChg chg="del">
        <pc:chgData name="Ijeoma Udekwe" userId="21f3ae4e4f5dea39" providerId="LiveId" clId="{0D66EAC5-E891-4069-978D-76518FC47372}" dt="2024-05-13T04:12:29.505" v="694" actId="47"/>
        <pc:sldMkLst>
          <pc:docMk/>
          <pc:sldMk cId="643688896" sldId="262"/>
        </pc:sldMkLst>
      </pc:sldChg>
      <pc:sldChg chg="addSp delSp modSp new mod setBg modClrScheme chgLayout">
        <pc:chgData name="Ijeoma Udekwe" userId="21f3ae4e4f5dea39" providerId="LiveId" clId="{0D66EAC5-E891-4069-978D-76518FC47372}" dt="2024-05-13T04:02:20.759" v="680" actId="1076"/>
        <pc:sldMkLst>
          <pc:docMk/>
          <pc:sldMk cId="2949170141" sldId="263"/>
        </pc:sldMkLst>
        <pc:spChg chg="del mod ord">
          <ac:chgData name="Ijeoma Udekwe" userId="21f3ae4e4f5dea39" providerId="LiveId" clId="{0D66EAC5-E891-4069-978D-76518FC47372}" dt="2024-05-13T03:11:06.076" v="42" actId="700"/>
          <ac:spMkLst>
            <pc:docMk/>
            <pc:sldMk cId="2949170141" sldId="263"/>
            <ac:spMk id="2" creationId="{CAF157C9-6414-BF67-2484-F2C55A3835E5}"/>
          </ac:spMkLst>
        </pc:spChg>
        <pc:spChg chg="del mod ord">
          <ac:chgData name="Ijeoma Udekwe" userId="21f3ae4e4f5dea39" providerId="LiveId" clId="{0D66EAC5-E891-4069-978D-76518FC47372}" dt="2024-05-13T03:11:06.076" v="42" actId="700"/>
          <ac:spMkLst>
            <pc:docMk/>
            <pc:sldMk cId="2949170141" sldId="263"/>
            <ac:spMk id="3" creationId="{75E890F7-8F16-F1BD-5F31-7E8EAFBD46B4}"/>
          </ac:spMkLst>
        </pc:spChg>
        <pc:spChg chg="add mod ord">
          <ac:chgData name="Ijeoma Udekwe" userId="21f3ae4e4f5dea39" providerId="LiveId" clId="{0D66EAC5-E891-4069-978D-76518FC47372}" dt="2024-05-13T03:33:02.938" v="167" actId="20577"/>
          <ac:spMkLst>
            <pc:docMk/>
            <pc:sldMk cId="2949170141" sldId="263"/>
            <ac:spMk id="4" creationId="{FFB8E4EE-B5B3-0A96-30E1-5BDDD0377B3D}"/>
          </ac:spMkLst>
        </pc:spChg>
        <pc:spChg chg="add del mod ord">
          <ac:chgData name="Ijeoma Udekwe" userId="21f3ae4e4f5dea39" providerId="LiveId" clId="{0D66EAC5-E891-4069-978D-76518FC47372}" dt="2024-05-13T03:11:24.717" v="43" actId="931"/>
          <ac:spMkLst>
            <pc:docMk/>
            <pc:sldMk cId="2949170141" sldId="263"/>
            <ac:spMk id="5" creationId="{C604CB02-9656-4240-142B-9F580B9CCC85}"/>
          </ac:spMkLst>
        </pc:spChg>
        <pc:spChg chg="add del mod ord">
          <ac:chgData name="Ijeoma Udekwe" userId="21f3ae4e4f5dea39" providerId="LiveId" clId="{0D66EAC5-E891-4069-978D-76518FC47372}" dt="2024-05-13T03:11:28.371" v="46" actId="931"/>
          <ac:spMkLst>
            <pc:docMk/>
            <pc:sldMk cId="2949170141" sldId="263"/>
            <ac:spMk id="6" creationId="{68251799-0448-20F2-1D29-76CBB1C46911}"/>
          </ac:spMkLst>
        </pc:spChg>
        <pc:spChg chg="add del">
          <ac:chgData name="Ijeoma Udekwe" userId="21f3ae4e4f5dea39" providerId="LiveId" clId="{0D66EAC5-E891-4069-978D-76518FC47372}" dt="2024-05-13T03:14:06.675" v="53" actId="26606"/>
          <ac:spMkLst>
            <pc:docMk/>
            <pc:sldMk cId="2949170141" sldId="263"/>
            <ac:spMk id="16" creationId="{A8423B6E-E73A-7677-D856-D91BF3E57367}"/>
          </ac:spMkLst>
        </pc:spChg>
        <pc:spChg chg="add del">
          <ac:chgData name="Ijeoma Udekwe" userId="21f3ae4e4f5dea39" providerId="LiveId" clId="{0D66EAC5-E891-4069-978D-76518FC47372}" dt="2024-05-13T03:14:06.675" v="53" actId="26606"/>
          <ac:spMkLst>
            <pc:docMk/>
            <pc:sldMk cId="2949170141" sldId="263"/>
            <ac:spMk id="19" creationId="{9D9CE3C4-25D7-403C-9312-F3B39099D298}"/>
          </ac:spMkLst>
        </pc:spChg>
        <pc:spChg chg="add del">
          <ac:chgData name="Ijeoma Udekwe" userId="21f3ae4e4f5dea39" providerId="LiveId" clId="{0D66EAC5-E891-4069-978D-76518FC47372}" dt="2024-05-13T03:23:48.127" v="60" actId="26606"/>
          <ac:spMkLst>
            <pc:docMk/>
            <pc:sldMk cId="2949170141" sldId="263"/>
            <ac:spMk id="23" creationId="{2387511B-F6E1-4929-AC90-94FB8B6B0F41}"/>
          </ac:spMkLst>
        </pc:spChg>
        <pc:spChg chg="add del">
          <ac:chgData name="Ijeoma Udekwe" userId="21f3ae4e4f5dea39" providerId="LiveId" clId="{0D66EAC5-E891-4069-978D-76518FC47372}" dt="2024-05-13T03:23:48.127" v="60" actId="26606"/>
          <ac:spMkLst>
            <pc:docMk/>
            <pc:sldMk cId="2949170141" sldId="263"/>
            <ac:spMk id="25" creationId="{AA58F78C-27AB-465F-AA33-15E08AF267F9}"/>
          </ac:spMkLst>
        </pc:spChg>
        <pc:spChg chg="add del">
          <ac:chgData name="Ijeoma Udekwe" userId="21f3ae4e4f5dea39" providerId="LiveId" clId="{0D66EAC5-E891-4069-978D-76518FC47372}" dt="2024-05-13T03:14:16.768" v="55" actId="26606"/>
          <ac:spMkLst>
            <pc:docMk/>
            <pc:sldMk cId="2949170141" sldId="263"/>
            <ac:spMk id="37" creationId="{AD96FDFD-4E42-4A06-B8B5-768A1DB9C2A9}"/>
          </ac:spMkLst>
        </pc:spChg>
        <pc:spChg chg="add del">
          <ac:chgData name="Ijeoma Udekwe" userId="21f3ae4e4f5dea39" providerId="LiveId" clId="{0D66EAC5-E891-4069-978D-76518FC47372}" dt="2024-05-13T03:14:16.768" v="55" actId="26606"/>
          <ac:spMkLst>
            <pc:docMk/>
            <pc:sldMk cId="2949170141" sldId="263"/>
            <ac:spMk id="38" creationId="{577AC07C-CB03-5CA4-21DE-744D78D18C44}"/>
          </ac:spMkLst>
        </pc:spChg>
        <pc:spChg chg="add del mod">
          <ac:chgData name="Ijeoma Udekwe" userId="21f3ae4e4f5dea39" providerId="LiveId" clId="{0D66EAC5-E891-4069-978D-76518FC47372}" dt="2024-05-13T03:40:40.997" v="257"/>
          <ac:spMkLst>
            <pc:docMk/>
            <pc:sldMk cId="2949170141" sldId="263"/>
            <ac:spMk id="39" creationId="{43CE4357-B654-8237-ECD1-5A4007BA9823}"/>
          </ac:spMkLst>
        </pc:spChg>
        <pc:spChg chg="add del">
          <ac:chgData name="Ijeoma Udekwe" userId="21f3ae4e4f5dea39" providerId="LiveId" clId="{0D66EAC5-E891-4069-978D-76518FC47372}" dt="2024-05-13T03:23:48.127" v="60" actId="26606"/>
          <ac:spMkLst>
            <pc:docMk/>
            <pc:sldMk cId="2949170141" sldId="263"/>
            <ac:spMk id="40" creationId="{6C9F64E8-8F1D-4A06-B1A4-685E72C092CA}"/>
          </ac:spMkLst>
        </pc:spChg>
        <pc:spChg chg="add del">
          <ac:chgData name="Ijeoma Udekwe" userId="21f3ae4e4f5dea39" providerId="LiveId" clId="{0D66EAC5-E891-4069-978D-76518FC47372}" dt="2024-05-13T03:23:48.127" v="60" actId="26606"/>
          <ac:spMkLst>
            <pc:docMk/>
            <pc:sldMk cId="2949170141" sldId="263"/>
            <ac:spMk id="41" creationId="{9073D962-D3D2-4A72-8593-65C213CBFFC3}"/>
          </ac:spMkLst>
        </pc:spChg>
        <pc:spChg chg="add del">
          <ac:chgData name="Ijeoma Udekwe" userId="21f3ae4e4f5dea39" providerId="LiveId" clId="{0D66EAC5-E891-4069-978D-76518FC47372}" dt="2024-05-13T03:23:35.167" v="57" actId="931"/>
          <ac:spMkLst>
            <pc:docMk/>
            <pc:sldMk cId="2949170141" sldId="263"/>
            <ac:spMk id="42" creationId="{C4051EAA-2C5A-089E-2969-A6B9990F303E}"/>
          </ac:spMkLst>
        </pc:spChg>
        <pc:spChg chg="add mod">
          <ac:chgData name="Ijeoma Udekwe" userId="21f3ae4e4f5dea39" providerId="LiveId" clId="{0D66EAC5-E891-4069-978D-76518FC47372}" dt="2024-05-13T03:46:31.908" v="461" actId="20577"/>
          <ac:spMkLst>
            <pc:docMk/>
            <pc:sldMk cId="2949170141" sldId="263"/>
            <ac:spMk id="43" creationId="{ED5B932B-30B4-EC9D-104B-A0A8562913ED}"/>
          </ac:spMkLst>
        </pc:spChg>
        <pc:spChg chg="add mod">
          <ac:chgData name="Ijeoma Udekwe" userId="21f3ae4e4f5dea39" providerId="LiveId" clId="{0D66EAC5-E891-4069-978D-76518FC47372}" dt="2024-05-13T03:45:21.658" v="411"/>
          <ac:spMkLst>
            <pc:docMk/>
            <pc:sldMk cId="2949170141" sldId="263"/>
            <ac:spMk id="44" creationId="{89F13282-71A6-A8EF-CFA7-272ABA396C41}"/>
          </ac:spMkLst>
        </pc:spChg>
        <pc:spChg chg="add del">
          <ac:chgData name="Ijeoma Udekwe" userId="21f3ae4e4f5dea39" providerId="LiveId" clId="{0D66EAC5-E891-4069-978D-76518FC47372}" dt="2024-05-13T03:30:48.742" v="92" actId="931"/>
          <ac:spMkLst>
            <pc:docMk/>
            <pc:sldMk cId="2949170141" sldId="263"/>
            <ac:spMk id="45" creationId="{66567CAB-BEDC-F1D9-4F37-429C521D83BB}"/>
          </ac:spMkLst>
        </pc:spChg>
        <pc:spChg chg="add mod">
          <ac:chgData name="Ijeoma Udekwe" userId="21f3ae4e4f5dea39" providerId="LiveId" clId="{0D66EAC5-E891-4069-978D-76518FC47372}" dt="2024-05-13T03:44:38.820" v="400" actId="20577"/>
          <ac:spMkLst>
            <pc:docMk/>
            <pc:sldMk cId="2949170141" sldId="263"/>
            <ac:spMk id="46" creationId="{E59CAAA7-2E8F-09FC-1DF2-FD175EDE2393}"/>
          </ac:spMkLst>
        </pc:spChg>
        <pc:spChg chg="add mod">
          <ac:chgData name="Ijeoma Udekwe" userId="21f3ae4e4f5dea39" providerId="LiveId" clId="{0D66EAC5-E891-4069-978D-76518FC47372}" dt="2024-05-13T03:48:38.791" v="508"/>
          <ac:spMkLst>
            <pc:docMk/>
            <pc:sldMk cId="2949170141" sldId="263"/>
            <ac:spMk id="47" creationId="{9440BF10-E7F2-960D-B096-1197A5447EFC}"/>
          </ac:spMkLst>
        </pc:spChg>
        <pc:spChg chg="add del">
          <ac:chgData name="Ijeoma Udekwe" userId="21f3ae4e4f5dea39" providerId="LiveId" clId="{0D66EAC5-E891-4069-978D-76518FC47372}" dt="2024-05-13T03:31:11.752" v="97" actId="26606"/>
          <ac:spMkLst>
            <pc:docMk/>
            <pc:sldMk cId="2949170141" sldId="263"/>
            <ac:spMk id="48" creationId="{4E8F40FE-293C-453F-B8A6-4278993567DF}"/>
          </ac:spMkLst>
        </pc:spChg>
        <pc:spChg chg="add mod">
          <ac:chgData name="Ijeoma Udekwe" userId="21f3ae4e4f5dea39" providerId="LiveId" clId="{0D66EAC5-E891-4069-978D-76518FC47372}" dt="2024-05-13T03:50:48.585" v="520" actId="20577"/>
          <ac:spMkLst>
            <pc:docMk/>
            <pc:sldMk cId="2949170141" sldId="263"/>
            <ac:spMk id="49" creationId="{2143CE45-BD07-CFDF-F493-EE274DF0BC8F}"/>
          </ac:spMkLst>
        </pc:spChg>
        <pc:spChg chg="add del">
          <ac:chgData name="Ijeoma Udekwe" userId="21f3ae4e4f5dea39" providerId="LiveId" clId="{0D66EAC5-E891-4069-978D-76518FC47372}" dt="2024-05-13T03:31:11.752" v="97" actId="26606"/>
          <ac:spMkLst>
            <pc:docMk/>
            <pc:sldMk cId="2949170141" sldId="263"/>
            <ac:spMk id="50" creationId="{481EABE0-FA8E-49A5-A966-F0539111C953}"/>
          </ac:spMkLst>
        </pc:spChg>
        <pc:spChg chg="add mod">
          <ac:chgData name="Ijeoma Udekwe" userId="21f3ae4e4f5dea39" providerId="LiveId" clId="{0D66EAC5-E891-4069-978D-76518FC47372}" dt="2024-05-13T03:51:45.343" v="536" actId="20577"/>
          <ac:spMkLst>
            <pc:docMk/>
            <pc:sldMk cId="2949170141" sldId="263"/>
            <ac:spMk id="51" creationId="{CC2F2BDB-96D5-DA0C-7620-F87F5449BC4B}"/>
          </ac:spMkLst>
        </pc:spChg>
        <pc:spChg chg="add del">
          <ac:chgData name="Ijeoma Udekwe" userId="21f3ae4e4f5dea39" providerId="LiveId" clId="{0D66EAC5-E891-4069-978D-76518FC47372}" dt="2024-05-13T03:31:11.752" v="97" actId="26606"/>
          <ac:spMkLst>
            <pc:docMk/>
            <pc:sldMk cId="2949170141" sldId="263"/>
            <ac:spMk id="52" creationId="{56A3E26D-73B1-468C-B97B-BC1815959759}"/>
          </ac:spMkLst>
        </pc:spChg>
        <pc:spChg chg="add mod">
          <ac:chgData name="Ijeoma Udekwe" userId="21f3ae4e4f5dea39" providerId="LiveId" clId="{0D66EAC5-E891-4069-978D-76518FC47372}" dt="2024-05-13T04:00:34.470" v="669" actId="20577"/>
          <ac:spMkLst>
            <pc:docMk/>
            <pc:sldMk cId="2949170141" sldId="263"/>
            <ac:spMk id="53" creationId="{7B1E63C3-2D9C-AA55-57EB-25C833783EBA}"/>
          </ac:spMkLst>
        </pc:spChg>
        <pc:spChg chg="add mod">
          <ac:chgData name="Ijeoma Udekwe" userId="21f3ae4e4f5dea39" providerId="LiveId" clId="{0D66EAC5-E891-4069-978D-76518FC47372}" dt="2024-05-13T03:57:49.348" v="603" actId="122"/>
          <ac:spMkLst>
            <pc:docMk/>
            <pc:sldMk cId="2949170141" sldId="263"/>
            <ac:spMk id="54" creationId="{20348788-8AED-62D7-CF6A-F13075ED5AE4}"/>
          </ac:spMkLst>
        </pc:spChg>
        <pc:spChg chg="add mod">
          <ac:chgData name="Ijeoma Udekwe" userId="21f3ae4e4f5dea39" providerId="LiveId" clId="{0D66EAC5-E891-4069-978D-76518FC47372}" dt="2024-05-13T03:57:42.859" v="601" actId="122"/>
          <ac:spMkLst>
            <pc:docMk/>
            <pc:sldMk cId="2949170141" sldId="263"/>
            <ac:spMk id="55" creationId="{2246408C-0F4F-E613-DC45-ED4F449AABE7}"/>
          </ac:spMkLst>
        </pc:spChg>
        <pc:spChg chg="add mod">
          <ac:chgData name="Ijeoma Udekwe" userId="21f3ae4e4f5dea39" providerId="LiveId" clId="{0D66EAC5-E891-4069-978D-76518FC47372}" dt="2024-05-13T03:57:33.348" v="598" actId="1076"/>
          <ac:spMkLst>
            <pc:docMk/>
            <pc:sldMk cId="2949170141" sldId="263"/>
            <ac:spMk id="56" creationId="{10F33F3F-F14C-F452-D2A2-D7B623CC2964}"/>
          </ac:spMkLst>
        </pc:spChg>
        <pc:spChg chg="add del">
          <ac:chgData name="Ijeoma Udekwe" userId="21f3ae4e4f5dea39" providerId="LiveId" clId="{0D66EAC5-E891-4069-978D-76518FC47372}" dt="2024-05-13T03:31:44.735" v="103" actId="26606"/>
          <ac:spMkLst>
            <pc:docMk/>
            <pc:sldMk cId="2949170141" sldId="263"/>
            <ac:spMk id="57" creationId="{72018E1B-E0B9-4440-AFF3-4112E50A2763}"/>
          </ac:spMkLst>
        </pc:spChg>
        <pc:spChg chg="add mod">
          <ac:chgData name="Ijeoma Udekwe" userId="21f3ae4e4f5dea39" providerId="LiveId" clId="{0D66EAC5-E891-4069-978D-76518FC47372}" dt="2024-05-13T03:57:40.147" v="600" actId="1076"/>
          <ac:spMkLst>
            <pc:docMk/>
            <pc:sldMk cId="2949170141" sldId="263"/>
            <ac:spMk id="58" creationId="{9584A85F-BD9D-BAE4-4B3D-C887892EC253}"/>
          </ac:spMkLst>
        </pc:spChg>
        <pc:spChg chg="add mod">
          <ac:chgData name="Ijeoma Udekwe" userId="21f3ae4e4f5dea39" providerId="LiveId" clId="{0D66EAC5-E891-4069-978D-76518FC47372}" dt="2024-05-13T03:59:16.633" v="635" actId="1076"/>
          <ac:spMkLst>
            <pc:docMk/>
            <pc:sldMk cId="2949170141" sldId="263"/>
            <ac:spMk id="59" creationId="{22BCC453-9094-6247-2562-875634779E24}"/>
          </ac:spMkLst>
        </pc:spChg>
        <pc:spChg chg="add">
          <ac:chgData name="Ijeoma Udekwe" userId="21f3ae4e4f5dea39" providerId="LiveId" clId="{0D66EAC5-E891-4069-978D-76518FC47372}" dt="2024-05-13T03:31:44.735" v="103" actId="26606"/>
          <ac:spMkLst>
            <pc:docMk/>
            <pc:sldMk cId="2949170141" sldId="263"/>
            <ac:spMk id="62" creationId="{A5A17FC0-D416-4C8B-A9E6-5924D352B986}"/>
          </ac:spMkLst>
        </pc:spChg>
        <pc:grpChg chg="add del">
          <ac:chgData name="Ijeoma Udekwe" userId="21f3ae4e4f5dea39" providerId="LiveId" clId="{0D66EAC5-E891-4069-978D-76518FC47372}" dt="2024-05-13T03:14:06.675" v="53" actId="26606"/>
          <ac:grpSpMkLst>
            <pc:docMk/>
            <pc:sldMk cId="2949170141" sldId="263"/>
            <ac:grpSpMk id="21" creationId="{2E56C079-9BED-4728-8FAD-2F9E3A179149}"/>
          </ac:grpSpMkLst>
        </pc:grpChg>
        <pc:grpChg chg="add del">
          <ac:chgData name="Ijeoma Udekwe" userId="21f3ae4e4f5dea39" providerId="LiveId" clId="{0D66EAC5-E891-4069-978D-76518FC47372}" dt="2024-05-13T03:14:06.675" v="53" actId="26606"/>
          <ac:grpSpMkLst>
            <pc:docMk/>
            <pc:sldMk cId="2949170141" sldId="263"/>
            <ac:grpSpMk id="27" creationId="{DE51D1B5-E12D-46A1-B0B3-7BAB36C342F8}"/>
          </ac:grpSpMkLst>
        </pc:grpChg>
        <pc:grpChg chg="add del">
          <ac:chgData name="Ijeoma Udekwe" userId="21f3ae4e4f5dea39" providerId="LiveId" clId="{0D66EAC5-E891-4069-978D-76518FC47372}" dt="2024-05-13T03:14:06.675" v="53" actId="26606"/>
          <ac:grpSpMkLst>
            <pc:docMk/>
            <pc:sldMk cId="2949170141" sldId="263"/>
            <ac:grpSpMk id="32" creationId="{51AC3D20-E4ED-49E6-AADF-E32D5427ECD0}"/>
          </ac:grpSpMkLst>
        </pc:grpChg>
        <pc:graphicFrameChg chg="add del modGraphic">
          <ac:chgData name="Ijeoma Udekwe" userId="21f3ae4e4f5dea39" providerId="LiveId" clId="{0D66EAC5-E891-4069-978D-76518FC47372}" dt="2024-05-13T03:27:12.845" v="74" actId="1032"/>
          <ac:graphicFrameMkLst>
            <pc:docMk/>
            <pc:sldMk cId="2949170141" sldId="263"/>
            <ac:graphicFrameMk id="15" creationId="{3A36FC16-6147-DFFE-47B9-03B7F94A3D01}"/>
          </ac:graphicFrameMkLst>
        </pc:graphicFrameChg>
        <pc:graphicFrameChg chg="add del modGraphic">
          <ac:chgData name="Ijeoma Udekwe" userId="21f3ae4e4f5dea39" providerId="LiveId" clId="{0D66EAC5-E891-4069-978D-76518FC47372}" dt="2024-05-13T03:27:27.450" v="76" actId="1032"/>
          <ac:graphicFrameMkLst>
            <pc:docMk/>
            <pc:sldMk cId="2949170141" sldId="263"/>
            <ac:graphicFrameMk id="17" creationId="{86513723-6767-4B00-D68D-49CE36F1BE29}"/>
          </ac:graphicFrameMkLst>
        </pc:graphicFrameChg>
        <pc:graphicFrameChg chg="add del modGraphic">
          <ac:chgData name="Ijeoma Udekwe" userId="21f3ae4e4f5dea39" providerId="LiveId" clId="{0D66EAC5-E891-4069-978D-76518FC47372}" dt="2024-05-13T03:28:00.951" v="78" actId="1032"/>
          <ac:graphicFrameMkLst>
            <pc:docMk/>
            <pc:sldMk cId="2949170141" sldId="263"/>
            <ac:graphicFrameMk id="18" creationId="{043BEA4D-20BD-0EC3-8E73-F4EABD68AEEE}"/>
          </ac:graphicFrameMkLst>
        </pc:graphicFrameChg>
        <pc:picChg chg="add mod ord">
          <ac:chgData name="Ijeoma Udekwe" userId="21f3ae4e4f5dea39" providerId="LiveId" clId="{0D66EAC5-E891-4069-978D-76518FC47372}" dt="2024-05-13T03:34:26.193" v="181" actId="1076"/>
          <ac:picMkLst>
            <pc:docMk/>
            <pc:sldMk cId="2949170141" sldId="263"/>
            <ac:picMk id="8" creationId="{E0AC3DC4-AFB4-F1A1-88F1-45EADF66FD45}"/>
          </ac:picMkLst>
        </pc:picChg>
        <pc:picChg chg="add mod ord">
          <ac:chgData name="Ijeoma Udekwe" userId="21f3ae4e4f5dea39" providerId="LiveId" clId="{0D66EAC5-E891-4069-978D-76518FC47372}" dt="2024-05-13T03:34:22.427" v="180" actId="1076"/>
          <ac:picMkLst>
            <pc:docMk/>
            <pc:sldMk cId="2949170141" sldId="263"/>
            <ac:picMk id="10" creationId="{503E6B84-4124-D993-F17D-08025D96EB67}"/>
          </ac:picMkLst>
        </pc:picChg>
        <pc:picChg chg="add mod ord">
          <ac:chgData name="Ijeoma Udekwe" userId="21f3ae4e4f5dea39" providerId="LiveId" clId="{0D66EAC5-E891-4069-978D-76518FC47372}" dt="2024-05-13T03:38:06.599" v="186" actId="14826"/>
          <ac:picMkLst>
            <pc:docMk/>
            <pc:sldMk cId="2949170141" sldId="263"/>
            <ac:picMk id="12" creationId="{93AE0121-DF30-6013-CF16-5CE33D338EFE}"/>
          </ac:picMkLst>
        </pc:picChg>
        <pc:picChg chg="add mod ord modCrop">
          <ac:chgData name="Ijeoma Udekwe" userId="21f3ae4e4f5dea39" providerId="LiveId" clId="{0D66EAC5-E891-4069-978D-76518FC47372}" dt="2024-05-13T03:40:39.601" v="255" actId="1076"/>
          <ac:picMkLst>
            <pc:docMk/>
            <pc:sldMk cId="2949170141" sldId="263"/>
            <ac:picMk id="14" creationId="{6DB23B83-A6BB-C16A-247B-FAB6B8DF1CC7}"/>
          </ac:picMkLst>
        </pc:picChg>
        <pc:picChg chg="add mod ord modCrop">
          <ac:chgData name="Ijeoma Udekwe" userId="21f3ae4e4f5dea39" providerId="LiveId" clId="{0D66EAC5-E891-4069-978D-76518FC47372}" dt="2024-05-13T03:34:42.103" v="184" actId="1076"/>
          <ac:picMkLst>
            <pc:docMk/>
            <pc:sldMk cId="2949170141" sldId="263"/>
            <ac:picMk id="26" creationId="{34FC4677-9821-BF34-635E-4FCDB8768056}"/>
          </ac:picMkLst>
        </pc:picChg>
        <pc:picChg chg="add mod">
          <ac:chgData name="Ijeoma Udekwe" userId="21f3ae4e4f5dea39" providerId="LiveId" clId="{0D66EAC5-E891-4069-978D-76518FC47372}" dt="2024-05-13T03:34:32.506" v="182" actId="1076"/>
          <ac:picMkLst>
            <pc:docMk/>
            <pc:sldMk cId="2949170141" sldId="263"/>
            <ac:picMk id="36" creationId="{6CC94DC0-0441-6648-3BF7-4F4CC5187547}"/>
          </ac:picMkLst>
        </pc:picChg>
        <pc:picChg chg="add mod">
          <ac:chgData name="Ijeoma Udekwe" userId="21f3ae4e4f5dea39" providerId="LiveId" clId="{0D66EAC5-E891-4069-978D-76518FC47372}" dt="2024-05-13T04:02:20.759" v="680" actId="1076"/>
          <ac:picMkLst>
            <pc:docMk/>
            <pc:sldMk cId="2949170141" sldId="263"/>
            <ac:picMk id="61" creationId="{FBAA3640-46A7-920A-0C24-58EACC3C410D}"/>
          </ac:picMkLst>
        </pc:picChg>
        <pc:cxnChg chg="add">
          <ac:chgData name="Ijeoma Udekwe" userId="21f3ae4e4f5dea39" providerId="LiveId" clId="{0D66EAC5-E891-4069-978D-76518FC47372}" dt="2024-05-13T03:31:44.735" v="103" actId="26606"/>
          <ac:cxnSpMkLst>
            <pc:docMk/>
            <pc:sldMk cId="2949170141" sldId="263"/>
            <ac:cxnSpMk id="64" creationId="{982DC870-E8E5-4050-B10C-CC24FC67E50A}"/>
          </ac:cxnSpMkLst>
        </pc:cxnChg>
        <pc:cxnChg chg="add">
          <ac:chgData name="Ijeoma Udekwe" userId="21f3ae4e4f5dea39" providerId="LiveId" clId="{0D66EAC5-E891-4069-978D-76518FC47372}" dt="2024-05-13T03:31:44.735" v="103" actId="26606"/>
          <ac:cxnSpMkLst>
            <pc:docMk/>
            <pc:sldMk cId="2949170141" sldId="263"/>
            <ac:cxnSpMk id="66" creationId="{FF76A74F-C283-4DED-BD4D-086753B7CB00}"/>
          </ac:cxnSpMkLst>
        </pc:cxnChg>
        <pc:cxnChg chg="add">
          <ac:chgData name="Ijeoma Udekwe" userId="21f3ae4e4f5dea39" providerId="LiveId" clId="{0D66EAC5-E891-4069-978D-76518FC47372}" dt="2024-05-13T03:31:44.735" v="103" actId="26606"/>
          <ac:cxnSpMkLst>
            <pc:docMk/>
            <pc:sldMk cId="2949170141" sldId="263"/>
            <ac:cxnSpMk id="68" creationId="{3B2791FB-B2F7-4BBE-B8D8-74C37FF9E85C}"/>
          </ac:cxnSpMkLst>
        </pc:cxnChg>
        <pc:cxnChg chg="add">
          <ac:chgData name="Ijeoma Udekwe" userId="21f3ae4e4f5dea39" providerId="LiveId" clId="{0D66EAC5-E891-4069-978D-76518FC47372}" dt="2024-05-13T03:31:44.735" v="103" actId="26606"/>
          <ac:cxnSpMkLst>
            <pc:docMk/>
            <pc:sldMk cId="2949170141" sldId="263"/>
            <ac:cxnSpMk id="70" creationId="{9891B5DE-6811-4844-BB18-472A3F360EE5}"/>
          </ac:cxnSpMkLst>
        </pc:cxnChg>
        <pc:cxnChg chg="add">
          <ac:chgData name="Ijeoma Udekwe" userId="21f3ae4e4f5dea39" providerId="LiveId" clId="{0D66EAC5-E891-4069-978D-76518FC47372}" dt="2024-05-13T03:31:44.735" v="103" actId="26606"/>
          <ac:cxnSpMkLst>
            <pc:docMk/>
            <pc:sldMk cId="2949170141" sldId="263"/>
            <ac:cxnSpMk id="72" creationId="{77A9CA3A-7216-41E0-B3CD-058077FD396D}"/>
          </ac:cxnSpMkLst>
        </pc:cxnChg>
      </pc:sldChg>
      <pc:sldChg chg="new del">
        <pc:chgData name="Ijeoma Udekwe" userId="21f3ae4e4f5dea39" providerId="LiveId" clId="{0D66EAC5-E891-4069-978D-76518FC47372}" dt="2024-05-13T04:15:07.403" v="697" actId="2696"/>
        <pc:sldMkLst>
          <pc:docMk/>
          <pc:sldMk cId="3200432392" sldId="264"/>
        </pc:sldMkLst>
      </pc:sldChg>
      <pc:sldChg chg="addSp delSp modSp add del mod setBg delDesignElem">
        <pc:chgData name="Ijeoma Udekwe" userId="21f3ae4e4f5dea39" providerId="LiveId" clId="{0D66EAC5-E891-4069-978D-76518FC47372}" dt="2024-05-13T05:18:11.653" v="1690"/>
        <pc:sldMkLst>
          <pc:docMk/>
          <pc:sldMk cId="3045164092" sldId="335"/>
        </pc:sldMkLst>
        <pc:spChg chg="add del mod">
          <ac:chgData name="Ijeoma Udekwe" userId="21f3ae4e4f5dea39" providerId="LiveId" clId="{0D66EAC5-E891-4069-978D-76518FC47372}" dt="2024-05-13T05:18:11.653" v="1690"/>
          <ac:spMkLst>
            <pc:docMk/>
            <pc:sldMk cId="3045164092" sldId="335"/>
            <ac:spMk id="2" creationId="{9C113DB6-EC0E-26CF-8301-1E3A1A0A73E0}"/>
          </ac:spMkLst>
        </pc:spChg>
        <pc:spChg chg="del">
          <ac:chgData name="Ijeoma Udekwe" userId="21f3ae4e4f5dea39" providerId="LiveId" clId="{0D66EAC5-E891-4069-978D-76518FC47372}" dt="2024-05-13T04:30:12.259" v="709" actId="478"/>
          <ac:spMkLst>
            <pc:docMk/>
            <pc:sldMk cId="3045164092" sldId="335"/>
            <ac:spMk id="4" creationId="{3D669B9C-C1BA-84B3-AF9A-B17F14AB686C}"/>
          </ac:spMkLst>
        </pc:spChg>
        <pc:spChg chg="del">
          <ac:chgData name="Ijeoma Udekwe" userId="21f3ae4e4f5dea39" providerId="LiveId" clId="{0D66EAC5-E891-4069-978D-76518FC47372}" dt="2024-05-13T04:30:36.929" v="716" actId="478"/>
          <ac:spMkLst>
            <pc:docMk/>
            <pc:sldMk cId="3045164092" sldId="335"/>
            <ac:spMk id="16" creationId="{25074ED8-DB2A-0148-7480-E6A595C27067}"/>
          </ac:spMkLst>
        </pc:spChg>
        <pc:spChg chg="mod">
          <ac:chgData name="Ijeoma Udekwe" userId="21f3ae4e4f5dea39" providerId="LiveId" clId="{0D66EAC5-E891-4069-978D-76518FC47372}" dt="2024-05-13T04:30:41.372" v="718" actId="21"/>
          <ac:spMkLst>
            <pc:docMk/>
            <pc:sldMk cId="3045164092" sldId="335"/>
            <ac:spMk id="19" creationId="{908D846E-9FF4-1A3A-E65B-F0CD1AAAA8A8}"/>
          </ac:spMkLst>
        </pc:spChg>
        <pc:spChg chg="del">
          <ac:chgData name="Ijeoma Udekwe" userId="21f3ae4e4f5dea39" providerId="LiveId" clId="{0D66EAC5-E891-4069-978D-76518FC47372}" dt="2024-05-13T04:30:34.856" v="715" actId="478"/>
          <ac:spMkLst>
            <pc:docMk/>
            <pc:sldMk cId="3045164092" sldId="335"/>
            <ac:spMk id="21" creationId="{0387DDEC-A0A5-B59A-4283-7CEE61679EF4}"/>
          </ac:spMkLst>
        </pc:spChg>
        <pc:spChg chg="add mod">
          <ac:chgData name="Ijeoma Udekwe" userId="21f3ae4e4f5dea39" providerId="LiveId" clId="{0D66EAC5-E891-4069-978D-76518FC47372}" dt="2024-05-13T05:18:07.445" v="1688" actId="207"/>
          <ac:spMkLst>
            <pc:docMk/>
            <pc:sldMk cId="3045164092" sldId="335"/>
            <ac:spMk id="22" creationId="{C4CE617F-4D32-3A61-3C9F-5BB06841BD33}"/>
          </ac:spMkLst>
        </pc:spChg>
        <pc:spChg chg="del">
          <ac:chgData name="Ijeoma Udekwe" userId="21f3ae4e4f5dea39" providerId="LiveId" clId="{0D66EAC5-E891-4069-978D-76518FC47372}" dt="2024-05-13T04:30:49.653" v="720" actId="21"/>
          <ac:spMkLst>
            <pc:docMk/>
            <pc:sldMk cId="3045164092" sldId="335"/>
            <ac:spMk id="24" creationId="{A34D0D81-035D-B4A5-4BE5-4692A0DE90DD}"/>
          </ac:spMkLst>
        </pc:spChg>
        <pc:spChg chg="add del">
          <ac:chgData name="Ijeoma Udekwe" userId="21f3ae4e4f5dea39" providerId="LiveId" clId="{0D66EAC5-E891-4069-978D-76518FC47372}" dt="2024-05-13T04:15:59.118" v="700"/>
          <ac:spMkLst>
            <pc:docMk/>
            <pc:sldMk cId="3045164092" sldId="335"/>
            <ac:spMk id="28" creationId="{AB8C311F-7253-4AED-9701-7FC0708C41C7}"/>
          </ac:spMkLst>
        </pc:spChg>
        <pc:spChg chg="add del">
          <ac:chgData name="Ijeoma Udekwe" userId="21f3ae4e4f5dea39" providerId="LiveId" clId="{0D66EAC5-E891-4069-978D-76518FC47372}" dt="2024-05-13T04:15:59.118" v="700"/>
          <ac:spMkLst>
            <pc:docMk/>
            <pc:sldMk cId="3045164092" sldId="335"/>
            <ac:spMk id="30" creationId="{E2384209-CB15-4CDF-9D31-C44FD9A3F20D}"/>
          </ac:spMkLst>
        </pc:spChg>
        <pc:spChg chg="add del">
          <ac:chgData name="Ijeoma Udekwe" userId="21f3ae4e4f5dea39" providerId="LiveId" clId="{0D66EAC5-E891-4069-978D-76518FC47372}" dt="2024-05-13T04:15:59.118" v="700"/>
          <ac:spMkLst>
            <pc:docMk/>
            <pc:sldMk cId="3045164092" sldId="335"/>
            <ac:spMk id="32" creationId="{2633B3B5-CC90-43F0-8714-D31D1F3F0209}"/>
          </ac:spMkLst>
        </pc:spChg>
        <pc:spChg chg="add del">
          <ac:chgData name="Ijeoma Udekwe" userId="21f3ae4e4f5dea39" providerId="LiveId" clId="{0D66EAC5-E891-4069-978D-76518FC47372}" dt="2024-05-13T04:15:59.118" v="700"/>
          <ac:spMkLst>
            <pc:docMk/>
            <pc:sldMk cId="3045164092" sldId="335"/>
            <ac:spMk id="34" creationId="{A8D57A06-A426-446D-B02C-A2DC6B62E45E}"/>
          </ac:spMkLst>
        </pc:spChg>
        <pc:grpChg chg="del">
          <ac:chgData name="Ijeoma Udekwe" userId="21f3ae4e4f5dea39" providerId="LiveId" clId="{0D66EAC5-E891-4069-978D-76518FC47372}" dt="2024-05-13T04:30:14.568" v="710" actId="478"/>
          <ac:grpSpMkLst>
            <pc:docMk/>
            <pc:sldMk cId="3045164092" sldId="335"/>
            <ac:grpSpMk id="3" creationId="{5D936417-12C1-C50B-4EE7-FCC3B91B9064}"/>
          </ac:grpSpMkLst>
        </pc:grpChg>
        <pc:grpChg chg="del">
          <ac:chgData name="Ijeoma Udekwe" userId="21f3ae4e4f5dea39" providerId="LiveId" clId="{0D66EAC5-E891-4069-978D-76518FC47372}" dt="2024-05-13T04:30:44.698" v="719" actId="21"/>
          <ac:grpSpMkLst>
            <pc:docMk/>
            <pc:sldMk cId="3045164092" sldId="335"/>
            <ac:grpSpMk id="17" creationId="{FDDAFA2E-432E-AE35-C5F1-703DA372CB42}"/>
          </ac:grpSpMkLst>
        </pc:grpChg>
        <pc:graphicFrameChg chg="del mod">
          <ac:chgData name="Ijeoma Udekwe" userId="21f3ae4e4f5dea39" providerId="LiveId" clId="{0D66EAC5-E891-4069-978D-76518FC47372}" dt="2024-05-13T04:30:32.641" v="714" actId="21"/>
          <ac:graphicFrameMkLst>
            <pc:docMk/>
            <pc:sldMk cId="3045164092" sldId="335"/>
            <ac:graphicFrameMk id="15" creationId="{6B9F105C-D765-23ED-9BE9-6B39C0BC6068}"/>
          </ac:graphicFrameMkLst>
        </pc:graphicFrameChg>
        <pc:graphicFrameChg chg="mod">
          <ac:chgData name="Ijeoma Udekwe" userId="21f3ae4e4f5dea39" providerId="LiveId" clId="{0D66EAC5-E891-4069-978D-76518FC47372}" dt="2024-05-13T05:17:22.228" v="1677" actId="1076"/>
          <ac:graphicFrameMkLst>
            <pc:docMk/>
            <pc:sldMk cId="3045164092" sldId="335"/>
            <ac:graphicFrameMk id="20" creationId="{BF7B74C0-492D-7BCB-0B0D-4E61BF7F1B21}"/>
          </ac:graphicFrameMkLst>
        </pc:graphicFrameChg>
        <pc:graphicFrameChg chg="mod modGraphic">
          <ac:chgData name="Ijeoma Udekwe" userId="21f3ae4e4f5dea39" providerId="LiveId" clId="{0D66EAC5-E891-4069-978D-76518FC47372}" dt="2024-05-13T05:17:05.706" v="1676" actId="26606"/>
          <ac:graphicFrameMkLst>
            <pc:docMk/>
            <pc:sldMk cId="3045164092" sldId="335"/>
            <ac:graphicFrameMk id="23" creationId="{FD36DBB0-C17B-D390-1F19-1A7AFAB5AFC8}"/>
          </ac:graphicFrameMkLst>
        </pc:graphicFrameChg>
      </pc:sldChg>
      <pc:sldChg chg="modSp add mod ord">
        <pc:chgData name="Ijeoma Udekwe" userId="21f3ae4e4f5dea39" providerId="LiveId" clId="{0D66EAC5-E891-4069-978D-76518FC47372}" dt="2024-05-13T05:16:22.159" v="1667"/>
        <pc:sldMkLst>
          <pc:docMk/>
          <pc:sldMk cId="265609624" sldId="337"/>
        </pc:sldMkLst>
        <pc:spChg chg="mod">
          <ac:chgData name="Ijeoma Udekwe" userId="21f3ae4e4f5dea39" providerId="LiveId" clId="{0D66EAC5-E891-4069-978D-76518FC47372}" dt="2024-05-13T05:14:49.538" v="1649" actId="2711"/>
          <ac:spMkLst>
            <pc:docMk/>
            <pc:sldMk cId="265609624" sldId="337"/>
            <ac:spMk id="3" creationId="{6B4FBF3E-35B8-0935-3E2B-1B0B42CD1F6F}"/>
          </ac:spMkLst>
        </pc:spChg>
        <pc:graphicFrameChg chg="modGraphic">
          <ac:chgData name="Ijeoma Udekwe" userId="21f3ae4e4f5dea39" providerId="LiveId" clId="{0D66EAC5-E891-4069-978D-76518FC47372}" dt="2024-05-13T05:07:52.506" v="1495" actId="20577"/>
          <ac:graphicFrameMkLst>
            <pc:docMk/>
            <pc:sldMk cId="265609624" sldId="337"/>
            <ac:graphicFrameMk id="5" creationId="{C80BA066-7EC8-31C3-5FC3-AF876A62D6E0}"/>
          </ac:graphicFrameMkLst>
        </pc:graphicFrameChg>
        <pc:graphicFrameChg chg="mod">
          <ac:chgData name="Ijeoma Udekwe" userId="21f3ae4e4f5dea39" providerId="LiveId" clId="{0D66EAC5-E891-4069-978D-76518FC47372}" dt="2024-05-13T05:16:22.159" v="1667"/>
          <ac:graphicFrameMkLst>
            <pc:docMk/>
            <pc:sldMk cId="265609624" sldId="337"/>
            <ac:graphicFrameMk id="11" creationId="{50CD3CAF-DE96-F77A-663F-D50E2B9016C1}"/>
          </ac:graphicFrameMkLst>
        </pc:graphicFrameChg>
      </pc:sldChg>
      <pc:sldChg chg="add">
        <pc:chgData name="Ijeoma Udekwe" userId="21f3ae4e4f5dea39" providerId="LiveId" clId="{0D66EAC5-E891-4069-978D-76518FC47372}" dt="2024-05-13T04:21:04.640" v="704"/>
        <pc:sldMkLst>
          <pc:docMk/>
          <pc:sldMk cId="0" sldId="338"/>
        </pc:sldMkLst>
      </pc:sldChg>
      <pc:sldChg chg="add">
        <pc:chgData name="Ijeoma Udekwe" userId="21f3ae4e4f5dea39" providerId="LiveId" clId="{0D66EAC5-E891-4069-978D-76518FC47372}" dt="2024-05-13T04:21:04.640" v="704"/>
        <pc:sldMkLst>
          <pc:docMk/>
          <pc:sldMk cId="0" sldId="339"/>
        </pc:sldMkLst>
      </pc:sldChg>
      <pc:sldChg chg="add">
        <pc:chgData name="Ijeoma Udekwe" userId="21f3ae4e4f5dea39" providerId="LiveId" clId="{0D66EAC5-E891-4069-978D-76518FC47372}" dt="2024-05-13T04:21:04.640" v="704"/>
        <pc:sldMkLst>
          <pc:docMk/>
          <pc:sldMk cId="0" sldId="340"/>
        </pc:sldMkLst>
      </pc:sldChg>
      <pc:sldChg chg="add">
        <pc:chgData name="Ijeoma Udekwe" userId="21f3ae4e4f5dea39" providerId="LiveId" clId="{0D66EAC5-E891-4069-978D-76518FC47372}" dt="2024-05-13T04:21:04.640" v="704"/>
        <pc:sldMkLst>
          <pc:docMk/>
          <pc:sldMk cId="0" sldId="341"/>
        </pc:sldMkLst>
      </pc:sldChg>
      <pc:sldChg chg="add">
        <pc:chgData name="Ijeoma Udekwe" userId="21f3ae4e4f5dea39" providerId="LiveId" clId="{0D66EAC5-E891-4069-978D-76518FC47372}" dt="2024-05-13T04:21:04.640" v="704"/>
        <pc:sldMkLst>
          <pc:docMk/>
          <pc:sldMk cId="0" sldId="342"/>
        </pc:sldMkLst>
      </pc:sldChg>
      <pc:sldChg chg="modSp add mod">
        <pc:chgData name="Ijeoma Udekwe" userId="21f3ae4e4f5dea39" providerId="LiveId" clId="{0D66EAC5-E891-4069-978D-76518FC47372}" dt="2024-05-13T04:40:49.115" v="734" actId="122"/>
        <pc:sldMkLst>
          <pc:docMk/>
          <pc:sldMk cId="2920265873" sldId="343"/>
        </pc:sldMkLst>
        <pc:spChg chg="mod">
          <ac:chgData name="Ijeoma Udekwe" userId="21f3ae4e4f5dea39" providerId="LiveId" clId="{0D66EAC5-E891-4069-978D-76518FC47372}" dt="2024-05-13T04:40:49.115" v="734" actId="122"/>
          <ac:spMkLst>
            <pc:docMk/>
            <pc:sldMk cId="2920265873" sldId="343"/>
            <ac:spMk id="2" creationId="{E712AB6A-281C-4BB4-C735-DADC1F0EEEE0}"/>
          </ac:spMkLst>
        </pc:spChg>
      </pc:sldChg>
      <pc:sldChg chg="addSp delSp modSp new mod setBg">
        <pc:chgData name="Ijeoma Udekwe" userId="21f3ae4e4f5dea39" providerId="LiveId" clId="{0D66EAC5-E891-4069-978D-76518FC47372}" dt="2024-05-13T04:49:49.294" v="856" actId="20577"/>
        <pc:sldMkLst>
          <pc:docMk/>
          <pc:sldMk cId="4012753183" sldId="344"/>
        </pc:sldMkLst>
        <pc:spChg chg="mod">
          <ac:chgData name="Ijeoma Udekwe" userId="21f3ae4e4f5dea39" providerId="LiveId" clId="{0D66EAC5-E891-4069-978D-76518FC47372}" dt="2024-05-13T04:48:51.267" v="829" actId="14100"/>
          <ac:spMkLst>
            <pc:docMk/>
            <pc:sldMk cId="4012753183" sldId="344"/>
            <ac:spMk id="2" creationId="{6A9F0D93-ADC0-5B9F-6D22-5EEAB6FB6DCC}"/>
          </ac:spMkLst>
        </pc:spChg>
        <pc:spChg chg="mod ord">
          <ac:chgData name="Ijeoma Udekwe" userId="21f3ae4e4f5dea39" providerId="LiveId" clId="{0D66EAC5-E891-4069-978D-76518FC47372}" dt="2024-05-13T04:49:49.294" v="856" actId="20577"/>
          <ac:spMkLst>
            <pc:docMk/>
            <pc:sldMk cId="4012753183" sldId="344"/>
            <ac:spMk id="3" creationId="{8732163A-376E-87A9-E8E7-20CAA2C82371}"/>
          </ac:spMkLst>
        </pc:spChg>
        <pc:spChg chg="add del mod">
          <ac:chgData name="Ijeoma Udekwe" userId="21f3ae4e4f5dea39" providerId="LiveId" clId="{0D66EAC5-E891-4069-978D-76518FC47372}" dt="2024-05-13T04:49:12.505" v="834" actId="1076"/>
          <ac:spMkLst>
            <pc:docMk/>
            <pc:sldMk cId="4012753183" sldId="344"/>
            <ac:spMk id="8" creationId="{DC09329D-D8BA-CBF3-90CB-2AE34092E6C1}"/>
          </ac:spMkLst>
        </pc:spChg>
        <pc:spChg chg="add">
          <ac:chgData name="Ijeoma Udekwe" userId="21f3ae4e4f5dea39" providerId="LiveId" clId="{0D66EAC5-E891-4069-978D-76518FC47372}" dt="2024-05-13T04:48:13.199" v="822" actId="26606"/>
          <ac:spMkLst>
            <pc:docMk/>
            <pc:sldMk cId="4012753183" sldId="344"/>
            <ac:spMk id="13" creationId="{654982E2-E5D3-4959-B20C-63A421F6DBD4}"/>
          </ac:spMkLst>
        </pc:spChg>
        <pc:grpChg chg="add">
          <ac:chgData name="Ijeoma Udekwe" userId="21f3ae4e4f5dea39" providerId="LiveId" clId="{0D66EAC5-E891-4069-978D-76518FC47372}" dt="2024-05-13T04:48:13.199" v="822" actId="26606"/>
          <ac:grpSpMkLst>
            <pc:docMk/>
            <pc:sldMk cId="4012753183" sldId="344"/>
            <ac:grpSpMk id="15" creationId="{2771FEA5-1BB0-4DEA-9432-D1A5CA9E5347}"/>
          </ac:grpSpMkLst>
        </pc:grpChg>
        <pc:grpChg chg="add">
          <ac:chgData name="Ijeoma Udekwe" userId="21f3ae4e4f5dea39" providerId="LiveId" clId="{0D66EAC5-E891-4069-978D-76518FC47372}" dt="2024-05-13T04:48:13.199" v="822" actId="26606"/>
          <ac:grpSpMkLst>
            <pc:docMk/>
            <pc:sldMk cId="4012753183" sldId="344"/>
            <ac:grpSpMk id="21" creationId="{36352218-10DD-425E-846C-2766AF166A7F}"/>
          </ac:grpSpMkLst>
        </pc:grpChg>
        <pc:picChg chg="add mod">
          <ac:chgData name="Ijeoma Udekwe" userId="21f3ae4e4f5dea39" providerId="LiveId" clId="{0D66EAC5-E891-4069-978D-76518FC47372}" dt="2024-05-13T04:48:13.199" v="822" actId="26606"/>
          <ac:picMkLst>
            <pc:docMk/>
            <pc:sldMk cId="4012753183" sldId="344"/>
            <ac:picMk id="5" creationId="{2618F597-86AD-A651-5A43-96FB8CD7480F}"/>
          </ac:picMkLst>
        </pc:picChg>
        <pc:picChg chg="add del mod">
          <ac:chgData name="Ijeoma Udekwe" userId="21f3ae4e4f5dea39" providerId="LiveId" clId="{0D66EAC5-E891-4069-978D-76518FC47372}" dt="2024-05-13T04:48:41.112" v="826" actId="478"/>
          <ac:picMkLst>
            <pc:docMk/>
            <pc:sldMk cId="4012753183" sldId="344"/>
            <ac:picMk id="7" creationId="{DB85DD58-7E9A-6286-F326-5C1EEE7FB9F9}"/>
          </ac:picMkLst>
        </pc:picChg>
      </pc:sldChg>
      <pc:sldChg chg="addSp delSp modSp new mod setBg modClrScheme chgLayout">
        <pc:chgData name="Ijeoma Udekwe" userId="21f3ae4e4f5dea39" providerId="LiveId" clId="{0D66EAC5-E891-4069-978D-76518FC47372}" dt="2024-05-13T04:54:03.511" v="897" actId="26606"/>
        <pc:sldMkLst>
          <pc:docMk/>
          <pc:sldMk cId="887393048" sldId="345"/>
        </pc:sldMkLst>
        <pc:spChg chg="del mod ord">
          <ac:chgData name="Ijeoma Udekwe" userId="21f3ae4e4f5dea39" providerId="LiveId" clId="{0D66EAC5-E891-4069-978D-76518FC47372}" dt="2024-05-13T04:53:20.224" v="858" actId="700"/>
          <ac:spMkLst>
            <pc:docMk/>
            <pc:sldMk cId="887393048" sldId="345"/>
            <ac:spMk id="2" creationId="{61542130-F878-5470-C650-91961C977A43}"/>
          </ac:spMkLst>
        </pc:spChg>
        <pc:spChg chg="del mod ord">
          <ac:chgData name="Ijeoma Udekwe" userId="21f3ae4e4f5dea39" providerId="LiveId" clId="{0D66EAC5-E891-4069-978D-76518FC47372}" dt="2024-05-13T04:53:20.224" v="858" actId="700"/>
          <ac:spMkLst>
            <pc:docMk/>
            <pc:sldMk cId="887393048" sldId="345"/>
            <ac:spMk id="3" creationId="{87A700DB-8F2F-B708-107E-05E2EFDD19F8}"/>
          </ac:spMkLst>
        </pc:spChg>
        <pc:spChg chg="add mod ord">
          <ac:chgData name="Ijeoma Udekwe" userId="21f3ae4e4f5dea39" providerId="LiveId" clId="{0D66EAC5-E891-4069-978D-76518FC47372}" dt="2024-05-13T04:54:03.511" v="897" actId="26606"/>
          <ac:spMkLst>
            <pc:docMk/>
            <pc:sldMk cId="887393048" sldId="345"/>
            <ac:spMk id="4" creationId="{26A933E4-65C9-C211-DB4D-699F77D4AFB2}"/>
          </ac:spMkLst>
        </pc:spChg>
        <pc:spChg chg="add mod ord">
          <ac:chgData name="Ijeoma Udekwe" userId="21f3ae4e4f5dea39" providerId="LiveId" clId="{0D66EAC5-E891-4069-978D-76518FC47372}" dt="2024-05-13T04:54:03.511" v="897" actId="26606"/>
          <ac:spMkLst>
            <pc:docMk/>
            <pc:sldMk cId="887393048" sldId="345"/>
            <ac:spMk id="5" creationId="{2E78FFD8-84C9-292F-AB3B-8404CB4C100A}"/>
          </ac:spMkLst>
        </pc:spChg>
        <pc:spChg chg="add mod ord">
          <ac:chgData name="Ijeoma Udekwe" userId="21f3ae4e4f5dea39" providerId="LiveId" clId="{0D66EAC5-E891-4069-978D-76518FC47372}" dt="2024-05-13T04:54:03.511" v="897" actId="26606"/>
          <ac:spMkLst>
            <pc:docMk/>
            <pc:sldMk cId="887393048" sldId="345"/>
            <ac:spMk id="6" creationId="{BBAFFDA1-7EF5-846F-8347-BD0976D4A827}"/>
          </ac:spMkLst>
        </pc:spChg>
        <pc:spChg chg="add del">
          <ac:chgData name="Ijeoma Udekwe" userId="21f3ae4e4f5dea39" providerId="LiveId" clId="{0D66EAC5-E891-4069-978D-76518FC47372}" dt="2024-05-13T04:54:01.513" v="894" actId="26606"/>
          <ac:spMkLst>
            <pc:docMk/>
            <pc:sldMk cId="887393048" sldId="345"/>
            <ac:spMk id="11" creationId="{21739CA5-F0F5-48E1-8E8C-F24B71827E46}"/>
          </ac:spMkLst>
        </pc:spChg>
        <pc:spChg chg="add del">
          <ac:chgData name="Ijeoma Udekwe" userId="21f3ae4e4f5dea39" providerId="LiveId" clId="{0D66EAC5-E891-4069-978D-76518FC47372}" dt="2024-05-13T04:54:01.513" v="894" actId="26606"/>
          <ac:spMkLst>
            <pc:docMk/>
            <pc:sldMk cId="887393048" sldId="345"/>
            <ac:spMk id="13" creationId="{3EAD2937-F230-41D4-B9C5-975B129BFC20}"/>
          </ac:spMkLst>
        </pc:spChg>
        <pc:spChg chg="add del">
          <ac:chgData name="Ijeoma Udekwe" userId="21f3ae4e4f5dea39" providerId="LiveId" clId="{0D66EAC5-E891-4069-978D-76518FC47372}" dt="2024-05-13T04:54:01.513" v="894" actId="26606"/>
          <ac:spMkLst>
            <pc:docMk/>
            <pc:sldMk cId="887393048" sldId="345"/>
            <ac:spMk id="15" creationId="{CCD444A3-C338-4886-B7F1-4BA2AF46EB64}"/>
          </ac:spMkLst>
        </pc:spChg>
        <pc:spChg chg="add del">
          <ac:chgData name="Ijeoma Udekwe" userId="21f3ae4e4f5dea39" providerId="LiveId" clId="{0D66EAC5-E891-4069-978D-76518FC47372}" dt="2024-05-13T04:54:03.505" v="896" actId="26606"/>
          <ac:spMkLst>
            <pc:docMk/>
            <pc:sldMk cId="887393048" sldId="345"/>
            <ac:spMk id="17" creationId="{96AAAC3B-1954-46B7-BBAC-27DFF5B5295F}"/>
          </ac:spMkLst>
        </pc:spChg>
        <pc:spChg chg="add del">
          <ac:chgData name="Ijeoma Udekwe" userId="21f3ae4e4f5dea39" providerId="LiveId" clId="{0D66EAC5-E891-4069-978D-76518FC47372}" dt="2024-05-13T04:54:03.505" v="896" actId="26606"/>
          <ac:spMkLst>
            <pc:docMk/>
            <pc:sldMk cId="887393048" sldId="345"/>
            <ac:spMk id="18" creationId="{9F7D788E-2C1B-4EF4-8719-12613771FF98}"/>
          </ac:spMkLst>
        </pc:spChg>
        <pc:spChg chg="add del">
          <ac:chgData name="Ijeoma Udekwe" userId="21f3ae4e4f5dea39" providerId="LiveId" clId="{0D66EAC5-E891-4069-978D-76518FC47372}" dt="2024-05-13T04:54:03.505" v="896" actId="26606"/>
          <ac:spMkLst>
            <pc:docMk/>
            <pc:sldMk cId="887393048" sldId="345"/>
            <ac:spMk id="19" creationId="{A5AD6500-BB62-4AAC-9D2F-C10DDC90CBB1}"/>
          </ac:spMkLst>
        </pc:spChg>
        <pc:spChg chg="add del">
          <ac:chgData name="Ijeoma Udekwe" userId="21f3ae4e4f5dea39" providerId="LiveId" clId="{0D66EAC5-E891-4069-978D-76518FC47372}" dt="2024-05-13T04:54:03.505" v="896" actId="26606"/>
          <ac:spMkLst>
            <pc:docMk/>
            <pc:sldMk cId="887393048" sldId="345"/>
            <ac:spMk id="20" creationId="{7C54E824-C0F4-480B-BC88-689F50C45FBD}"/>
          </ac:spMkLst>
        </pc:spChg>
        <pc:spChg chg="add del">
          <ac:chgData name="Ijeoma Udekwe" userId="21f3ae4e4f5dea39" providerId="LiveId" clId="{0D66EAC5-E891-4069-978D-76518FC47372}" dt="2024-05-13T04:54:03.505" v="896" actId="26606"/>
          <ac:spMkLst>
            <pc:docMk/>
            <pc:sldMk cId="887393048" sldId="345"/>
            <ac:spMk id="21" creationId="{58DEA6A1-FC5C-4E6E-BBBF-7E472949B394}"/>
          </ac:spMkLst>
        </pc:spChg>
        <pc:spChg chg="add">
          <ac:chgData name="Ijeoma Udekwe" userId="21f3ae4e4f5dea39" providerId="LiveId" clId="{0D66EAC5-E891-4069-978D-76518FC47372}" dt="2024-05-13T04:54:03.511" v="897" actId="26606"/>
          <ac:spMkLst>
            <pc:docMk/>
            <pc:sldMk cId="887393048" sldId="345"/>
            <ac:spMk id="23" creationId="{4C608BEB-860E-4094-8511-78603564A75E}"/>
          </ac:spMkLst>
        </pc:spChg>
        <pc:cxnChg chg="add">
          <ac:chgData name="Ijeoma Udekwe" userId="21f3ae4e4f5dea39" providerId="LiveId" clId="{0D66EAC5-E891-4069-978D-76518FC47372}" dt="2024-05-13T04:54:03.511" v="897" actId="26606"/>
          <ac:cxnSpMkLst>
            <pc:docMk/>
            <pc:sldMk cId="887393048" sldId="345"/>
            <ac:cxnSpMk id="24" creationId="{1F16A8D4-FE87-4604-88B2-394B5D1EB437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Break Even Point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Presentation!$L$8</c:f>
              <c:strCache>
                <c:ptCount val="1"/>
                <c:pt idx="0">
                  <c:v>Total Investment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Presentation!$M$7:$Q$7</c:f>
              <c:strCache>
                <c:ptCount val="5"/>
                <c:pt idx="0">
                  <c:v>FY1</c:v>
                </c:pt>
                <c:pt idx="1">
                  <c:v>FY2</c:v>
                </c:pt>
                <c:pt idx="2">
                  <c:v>FY3</c:v>
                </c:pt>
                <c:pt idx="3">
                  <c:v>FY4</c:v>
                </c:pt>
                <c:pt idx="4">
                  <c:v>FY5</c:v>
                </c:pt>
              </c:strCache>
            </c:strRef>
          </c:cat>
          <c:val>
            <c:numRef>
              <c:f>Presentation!$M$8:$Q$8</c:f>
              <c:numCache>
                <c:formatCode>#,##0</c:formatCode>
                <c:ptCount val="5"/>
                <c:pt idx="0">
                  <c:v>-427322.67798917007</c:v>
                </c:pt>
                <c:pt idx="1">
                  <c:v>-450590.50545878272</c:v>
                </c:pt>
                <c:pt idx="2">
                  <c:v>-263674.11468540452</c:v>
                </c:pt>
                <c:pt idx="3">
                  <c:v>74524.660565796308</c:v>
                </c:pt>
                <c:pt idx="4">
                  <c:v>906204.04657277593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9-4B03-B4C6-BF3C55F0BF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3242655"/>
        <c:axId val="2083244575"/>
      </c:lineChart>
      <c:catAx>
        <c:axId val="2083242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3244575"/>
        <c:crosses val="autoZero"/>
        <c:auto val="1"/>
        <c:lblAlgn val="ctr"/>
        <c:lblOffset val="100"/>
        <c:noMultiLvlLbl val="0"/>
      </c:catAx>
      <c:valAx>
        <c:axId val="2083244575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3242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Revenue and Cashflow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Presentation!$B$49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Presentation!$C$48:$G$48</c:f>
              <c:strCache>
                <c:ptCount val="5"/>
                <c:pt idx="0">
                  <c:v>FY1</c:v>
                </c:pt>
                <c:pt idx="1">
                  <c:v>FY2</c:v>
                </c:pt>
                <c:pt idx="2">
                  <c:v>FY3</c:v>
                </c:pt>
                <c:pt idx="3">
                  <c:v>FY4</c:v>
                </c:pt>
                <c:pt idx="4">
                  <c:v>FY5</c:v>
                </c:pt>
              </c:strCache>
            </c:strRef>
          </c:cat>
          <c:val>
            <c:numRef>
              <c:f>Presentation!$C$49:$G$49</c:f>
              <c:numCache>
                <c:formatCode>_(* #,##0.00_);_(* \(#,##0.00\);_(* "-"??_);_(@_)</c:formatCode>
                <c:ptCount val="5"/>
                <c:pt idx="0">
                  <c:v>132204.75434965279</c:v>
                </c:pt>
                <c:pt idx="1">
                  <c:v>624072.31202154304</c:v>
                </c:pt>
                <c:pt idx="2">
                  <c:v>1036644.0361007892</c:v>
                </c:pt>
                <c:pt idx="3">
                  <c:v>1551476.1650304683</c:v>
                </c:pt>
                <c:pt idx="4">
                  <c:v>2749686.5454581291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2A-4119-B286-A90A011C989B}"/>
            </c:ext>
          </c:extLst>
        </c:ser>
        <c:ser>
          <c:idx val="1"/>
          <c:order val="1"/>
          <c:tx>
            <c:strRef>
              <c:f>Presentation!$B$50</c:f>
              <c:strCache>
                <c:ptCount val="1"/>
                <c:pt idx="0">
                  <c:v>Cashflow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Presentation!$C$48:$G$48</c:f>
              <c:strCache>
                <c:ptCount val="5"/>
                <c:pt idx="0">
                  <c:v>FY1</c:v>
                </c:pt>
                <c:pt idx="1">
                  <c:v>FY2</c:v>
                </c:pt>
                <c:pt idx="2">
                  <c:v>FY3</c:v>
                </c:pt>
                <c:pt idx="3">
                  <c:v>FY4</c:v>
                </c:pt>
                <c:pt idx="4">
                  <c:v>FY5</c:v>
                </c:pt>
              </c:strCache>
            </c:strRef>
          </c:cat>
          <c:val>
            <c:numRef>
              <c:f>Presentation!$C$50:$G$50</c:f>
              <c:numCache>
                <c:formatCode>_(* #,##0.00_);_(* \(#,##0.00\);_(* "-"??_);_(@_)</c:formatCode>
                <c:ptCount val="5"/>
                <c:pt idx="0">
                  <c:v>-174322.67798917004</c:v>
                </c:pt>
                <c:pt idx="1">
                  <c:v>-23267.827469612668</c:v>
                </c:pt>
                <c:pt idx="2">
                  <c:v>186916.3907733782</c:v>
                </c:pt>
                <c:pt idx="3">
                  <c:v>338198.77525120083</c:v>
                </c:pt>
                <c:pt idx="4">
                  <c:v>831679.38600697962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2A-4119-B286-A90A011C98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5366959"/>
        <c:axId val="1525356399"/>
      </c:lineChart>
      <c:catAx>
        <c:axId val="1525366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356399"/>
        <c:crosses val="autoZero"/>
        <c:auto val="1"/>
        <c:lblAlgn val="ctr"/>
        <c:lblOffset val="100"/>
        <c:noMultiLvlLbl val="0"/>
      </c:catAx>
      <c:valAx>
        <c:axId val="1525356399"/>
        <c:scaling>
          <c:orientation val="minMax"/>
        </c:scaling>
        <c:delete val="0"/>
        <c:axPos val="l"/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366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Presentation!$B$8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Presentation!$C$7:$G$7</c:f>
              <c:strCache>
                <c:ptCount val="5"/>
                <c:pt idx="0">
                  <c:v>FY1</c:v>
                </c:pt>
                <c:pt idx="1">
                  <c:v>FY2</c:v>
                </c:pt>
                <c:pt idx="2">
                  <c:v>FY3</c:v>
                </c:pt>
                <c:pt idx="3">
                  <c:v>FY4</c:v>
                </c:pt>
                <c:pt idx="4">
                  <c:v>FY5</c:v>
                </c:pt>
              </c:strCache>
            </c:strRef>
          </c:cat>
          <c:val>
            <c:numRef>
              <c:f>Presentation!$C$8:$G$8</c:f>
              <c:numCache>
                <c:formatCode>#,##0</c:formatCode>
                <c:ptCount val="5"/>
                <c:pt idx="0">
                  <c:v>132204.75434965279</c:v>
                </c:pt>
                <c:pt idx="1">
                  <c:v>624072.31202154304</c:v>
                </c:pt>
                <c:pt idx="2">
                  <c:v>1036644.0361007892</c:v>
                </c:pt>
                <c:pt idx="3">
                  <c:v>1551476.1650304683</c:v>
                </c:pt>
                <c:pt idx="4">
                  <c:v>2749686.5454581291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BF-4899-9EC2-6C6BB03C2F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7453839"/>
        <c:axId val="2027449999"/>
      </c:lineChart>
      <c:catAx>
        <c:axId val="202745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7449999"/>
        <c:crosses val="autoZero"/>
        <c:auto val="1"/>
        <c:lblAlgn val="ctr"/>
        <c:lblOffset val="100"/>
        <c:noMultiLvlLbl val="0"/>
      </c:catAx>
      <c:valAx>
        <c:axId val="2027449999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7453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6" Type="http://schemas.openxmlformats.org/officeDocument/2006/relationships/image" Target="../media/image16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6" Type="http://schemas.openxmlformats.org/officeDocument/2006/relationships/image" Target="../media/image16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46F3F1-6966-4EEC-A8C5-6984B7349CA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1D6167-B929-47D0-B4C1-EDB323D93C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Specific region: </a:t>
          </a:r>
          <a:r>
            <a:rPr lang="en-US" dirty="0"/>
            <a:t>Offering in-depth local knowledge, curated experiences, and partnerships</a:t>
          </a:r>
        </a:p>
      </dgm:t>
    </dgm:pt>
    <dgm:pt modelId="{E8D6A1A8-B6B5-4065-9607-EE6B89FD5A7C}" type="parTrans" cxnId="{1C8106AE-24F1-4F65-8919-284116FA00F9}">
      <dgm:prSet/>
      <dgm:spPr/>
      <dgm:t>
        <a:bodyPr/>
        <a:lstStyle/>
        <a:p>
          <a:endParaRPr lang="en-US"/>
        </a:p>
      </dgm:t>
    </dgm:pt>
    <dgm:pt modelId="{C5E8E0F9-FCAB-4857-9A54-F9F1F6346443}" type="sibTrans" cxnId="{1C8106AE-24F1-4F65-8919-284116FA00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07ABAF5-2300-409B-8C3E-EF9262DEF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Innovation in travel booking: </a:t>
          </a:r>
          <a:r>
            <a:rPr lang="en-US" dirty="0"/>
            <a:t>A unique booking feature or </a:t>
          </a:r>
          <a:r>
            <a:rPr lang="en-US" u="none" dirty="0"/>
            <a:t>service streamlining the travel planning process, such as trip planning </a:t>
          </a:r>
          <a:r>
            <a:rPr lang="en-US" dirty="0"/>
            <a:t>and augmented reality hotel previews.</a:t>
          </a:r>
        </a:p>
      </dgm:t>
    </dgm:pt>
    <dgm:pt modelId="{2B6C09B8-391D-4B8C-B9CD-BFECC320B498}" type="parTrans" cxnId="{2F4AE364-B593-47D2-9E24-B0FAA52222ED}">
      <dgm:prSet/>
      <dgm:spPr/>
      <dgm:t>
        <a:bodyPr/>
        <a:lstStyle/>
        <a:p>
          <a:endParaRPr lang="en-US"/>
        </a:p>
      </dgm:t>
    </dgm:pt>
    <dgm:pt modelId="{EA39BBB7-1105-442C-B25F-8FF87BF0270E}" type="sibTrans" cxnId="{2F4AE364-B593-47D2-9E24-B0FAA52222E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357C85A-7889-4EFA-BC36-CB4FA3877A7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Partnerships: </a:t>
          </a:r>
          <a:r>
            <a:rPr lang="en-GB" dirty="0"/>
            <a:t>Agencies Traveller</a:t>
          </a:r>
          <a:endParaRPr lang="en-US" dirty="0"/>
        </a:p>
      </dgm:t>
    </dgm:pt>
    <dgm:pt modelId="{CFE5B7D3-AC7B-4592-BAA7-49D622CF78F7}" type="parTrans" cxnId="{6A1C6675-B7CD-4B1E-8C20-5FFA40993BD6}">
      <dgm:prSet/>
      <dgm:spPr/>
      <dgm:t>
        <a:bodyPr/>
        <a:lstStyle/>
        <a:p>
          <a:endParaRPr lang="en-US"/>
        </a:p>
      </dgm:t>
    </dgm:pt>
    <dgm:pt modelId="{3F10B9F9-7A2B-42E2-8924-683963BF57CB}" type="sibTrans" cxnId="{6A1C6675-B7CD-4B1E-8C20-5FFA40993BD6}">
      <dgm:prSet/>
      <dgm:spPr/>
      <dgm:t>
        <a:bodyPr/>
        <a:lstStyle/>
        <a:p>
          <a:endParaRPr lang="en-US"/>
        </a:p>
      </dgm:t>
    </dgm:pt>
    <dgm:pt modelId="{83A82046-B58F-4DF4-9907-4591C0B3A5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Specific niche: </a:t>
          </a:r>
          <a:r>
            <a:rPr lang="en-US" u="none" dirty="0"/>
            <a:t>Target specific adventure travelers and eco-conscious tourists, and </a:t>
          </a:r>
          <a:r>
            <a:rPr lang="en-CA" u="none" dirty="0"/>
            <a:t>travellers are seeking all-in-one travel solutions.</a:t>
          </a:r>
          <a:endParaRPr lang="en-US" u="none" dirty="0"/>
        </a:p>
      </dgm:t>
    </dgm:pt>
    <dgm:pt modelId="{0AD61F6C-7141-4C76-935A-9FDF2D3EE2D1}" type="sibTrans" cxnId="{18CF30C9-6F74-4775-B408-253F0EF3AD2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43D8AF7-F071-4CC5-8327-C9F347EA8E1D}" type="parTrans" cxnId="{18CF30C9-6F74-4775-B408-253F0EF3AD26}">
      <dgm:prSet/>
      <dgm:spPr/>
      <dgm:t>
        <a:bodyPr/>
        <a:lstStyle/>
        <a:p>
          <a:endParaRPr lang="en-US"/>
        </a:p>
      </dgm:t>
    </dgm:pt>
    <dgm:pt modelId="{96313AC7-23DC-4AAF-AB5F-571AF79DB55A}" type="pres">
      <dgm:prSet presAssocID="{2A46F3F1-6966-4EEC-A8C5-6984B7349CA9}" presName="root" presStyleCnt="0">
        <dgm:presLayoutVars>
          <dgm:dir/>
          <dgm:resizeHandles val="exact"/>
        </dgm:presLayoutVars>
      </dgm:prSet>
      <dgm:spPr/>
    </dgm:pt>
    <dgm:pt modelId="{8769AA1A-827C-4A9A-9A3F-F5D786458653}" type="pres">
      <dgm:prSet presAssocID="{2A46F3F1-6966-4EEC-A8C5-6984B7349CA9}" presName="container" presStyleCnt="0">
        <dgm:presLayoutVars>
          <dgm:dir/>
          <dgm:resizeHandles val="exact"/>
        </dgm:presLayoutVars>
      </dgm:prSet>
      <dgm:spPr/>
    </dgm:pt>
    <dgm:pt modelId="{5152BF90-0CCE-483D-8F61-496458CD0E4E}" type="pres">
      <dgm:prSet presAssocID="{83A82046-B58F-4DF4-9907-4591C0B3A562}" presName="compNode" presStyleCnt="0"/>
      <dgm:spPr/>
    </dgm:pt>
    <dgm:pt modelId="{F1BAFC14-9F49-4092-A370-8FE7EA3BA513}" type="pres">
      <dgm:prSet presAssocID="{83A82046-B58F-4DF4-9907-4591C0B3A562}" presName="iconBgRect" presStyleLbl="bgShp" presStyleIdx="0" presStyleCnt="4" custFlipHor="1" custScaleX="16599" custScaleY="11235"/>
      <dgm:spPr/>
    </dgm:pt>
    <dgm:pt modelId="{22C1696C-E847-47E7-821B-2DDDFC3F5D4A}" type="pres">
      <dgm:prSet presAssocID="{83A82046-B58F-4DF4-9907-4591C0B3A562}" presName="iconRect" presStyleLbl="node1" presStyleIdx="0" presStyleCnt="4" custScaleX="181405" custScaleY="111770" custLinFactX="67916" custLinFactY="-198145" custLinFactNeighborX="100000" custLinFactNeighborY="-2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A0BCFADE-2244-4001-97FD-64E3312BCF8B}" type="pres">
      <dgm:prSet presAssocID="{83A82046-B58F-4DF4-9907-4591C0B3A562}" presName="spaceRect" presStyleCnt="0"/>
      <dgm:spPr/>
    </dgm:pt>
    <dgm:pt modelId="{0154FF2D-5220-4EBC-B7C9-C4CD147C4EF7}" type="pres">
      <dgm:prSet presAssocID="{83A82046-B58F-4DF4-9907-4591C0B3A562}" presName="textRect" presStyleLbl="revTx" presStyleIdx="0" presStyleCnt="4" custScaleX="120491" custScaleY="542755" custLinFactY="45680" custLinFactNeighborX="-16536" custLinFactNeighborY="100000">
        <dgm:presLayoutVars>
          <dgm:chMax val="1"/>
          <dgm:chPref val="1"/>
        </dgm:presLayoutVars>
      </dgm:prSet>
      <dgm:spPr/>
    </dgm:pt>
    <dgm:pt modelId="{C5D13412-6CE9-42BA-B1B3-D7B359EAC794}" type="pres">
      <dgm:prSet presAssocID="{0AD61F6C-7141-4C76-935A-9FDF2D3EE2D1}" presName="sibTrans" presStyleLbl="sibTrans2D1" presStyleIdx="0" presStyleCnt="0"/>
      <dgm:spPr/>
    </dgm:pt>
    <dgm:pt modelId="{9E1D3AF2-2726-4336-8CF6-7E6451D84A91}" type="pres">
      <dgm:prSet presAssocID="{A31D6167-B929-47D0-B4C1-EDB323D93C29}" presName="compNode" presStyleCnt="0"/>
      <dgm:spPr/>
    </dgm:pt>
    <dgm:pt modelId="{2A23CAC3-E5A1-4EE2-BCE9-4C4E16BAD064}" type="pres">
      <dgm:prSet presAssocID="{A31D6167-B929-47D0-B4C1-EDB323D93C29}" presName="iconBgRect" presStyleLbl="bgShp" presStyleIdx="1" presStyleCnt="4" custFlipHor="1" custScaleX="22334" custScaleY="45336" custLinFactX="8609" custLinFactY="-100000" custLinFactNeighborX="100000" custLinFactNeighborY="-138644"/>
      <dgm:spPr/>
    </dgm:pt>
    <dgm:pt modelId="{1F9B6F35-C267-4127-A903-670072F9409D}" type="pres">
      <dgm:prSet presAssocID="{A31D6167-B929-47D0-B4C1-EDB323D93C29}" presName="iconRect" presStyleLbl="node1" presStyleIdx="1" presStyleCnt="4" custScaleX="158562" custScaleY="153826" custLinFactX="86181" custLinFactY="-200000" custLinFactNeighborX="100000" custLinFactNeighborY="-22637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sia-Australia"/>
        </a:ext>
      </dgm:extLst>
    </dgm:pt>
    <dgm:pt modelId="{7A74C710-363A-4E16-A8A4-E9E2E3F71F7E}" type="pres">
      <dgm:prSet presAssocID="{A31D6167-B929-47D0-B4C1-EDB323D93C29}" presName="spaceRect" presStyleCnt="0"/>
      <dgm:spPr/>
    </dgm:pt>
    <dgm:pt modelId="{8F89CA9B-54FB-4DFE-B4EB-09870EA3E107}" type="pres">
      <dgm:prSet presAssocID="{A31D6167-B929-47D0-B4C1-EDB323D93C29}" presName="textRect" presStyleLbl="revTx" presStyleIdx="1" presStyleCnt="4" custScaleX="131223" custScaleY="240687" custLinFactNeighborX="-10295" custLinFactNeighborY="-36073">
        <dgm:presLayoutVars>
          <dgm:chMax val="1"/>
          <dgm:chPref val="1"/>
        </dgm:presLayoutVars>
      </dgm:prSet>
      <dgm:spPr/>
    </dgm:pt>
    <dgm:pt modelId="{6A401016-2FC8-49FE-BE02-7C5CABB3DDE1}" type="pres">
      <dgm:prSet presAssocID="{C5E8E0F9-FCAB-4857-9A54-F9F1F6346443}" presName="sibTrans" presStyleLbl="sibTrans2D1" presStyleIdx="0" presStyleCnt="0"/>
      <dgm:spPr/>
    </dgm:pt>
    <dgm:pt modelId="{580967AA-EE48-4831-B293-A12C218BA119}" type="pres">
      <dgm:prSet presAssocID="{707ABAF5-2300-409B-8C3E-EF9262DEF856}" presName="compNode" presStyleCnt="0"/>
      <dgm:spPr/>
    </dgm:pt>
    <dgm:pt modelId="{330AB829-0679-4110-ABD6-D673E1B2E8AC}" type="pres">
      <dgm:prSet presAssocID="{707ABAF5-2300-409B-8C3E-EF9262DEF856}" presName="iconBgRect" presStyleLbl="bgShp" presStyleIdx="2" presStyleCnt="4" custScaleX="28603" custScaleY="48428" custLinFactX="11175" custLinFactY="-100000" custLinFactNeighborX="100000" custLinFactNeighborY="-129886"/>
      <dgm:spPr/>
    </dgm:pt>
    <dgm:pt modelId="{A688A76F-CBA5-4B12-95A7-52D10BB5D402}" type="pres">
      <dgm:prSet presAssocID="{707ABAF5-2300-409B-8C3E-EF9262DEF856}" presName="iconRect" presStyleLbl="node1" presStyleIdx="2" presStyleCnt="4" custLinFactX="91681" custLinFactY="-200000" custLinFactNeighborX="100000" custLinFactNeighborY="-21285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4324DEAC-C58B-4208-9F3F-2A15B6EC5927}" type="pres">
      <dgm:prSet presAssocID="{707ABAF5-2300-409B-8C3E-EF9262DEF856}" presName="spaceRect" presStyleCnt="0"/>
      <dgm:spPr/>
    </dgm:pt>
    <dgm:pt modelId="{9DE94DDA-2C3D-4BBE-97BF-97C1C33BD16E}" type="pres">
      <dgm:prSet presAssocID="{707ABAF5-2300-409B-8C3E-EF9262DEF856}" presName="textRect" presStyleLbl="revTx" presStyleIdx="2" presStyleCnt="4" custScaleX="122692" custScaleY="296024" custLinFactNeighborX="-19326" custLinFactNeighborY="71975">
        <dgm:presLayoutVars>
          <dgm:chMax val="1"/>
          <dgm:chPref val="1"/>
        </dgm:presLayoutVars>
      </dgm:prSet>
      <dgm:spPr/>
    </dgm:pt>
    <dgm:pt modelId="{86F7EE8B-0536-4DA8-83C9-1842260DBA79}" type="pres">
      <dgm:prSet presAssocID="{EA39BBB7-1105-442C-B25F-8FF87BF0270E}" presName="sibTrans" presStyleLbl="sibTrans2D1" presStyleIdx="0" presStyleCnt="0"/>
      <dgm:spPr/>
    </dgm:pt>
    <dgm:pt modelId="{08F47C23-3B9E-4439-A83E-823E742B9E8A}" type="pres">
      <dgm:prSet presAssocID="{4357C85A-7889-4EFA-BC36-CB4FA3877A7F}" presName="compNode" presStyleCnt="0"/>
      <dgm:spPr/>
    </dgm:pt>
    <dgm:pt modelId="{A1340255-2FE9-42AA-B691-E00E2BF01593}" type="pres">
      <dgm:prSet presAssocID="{4357C85A-7889-4EFA-BC36-CB4FA3877A7F}" presName="iconBgRect" presStyleLbl="bgShp" presStyleIdx="3" presStyleCnt="4" custFlipVert="1" custScaleX="24351" custScaleY="15232" custLinFactY="-100000" custLinFactNeighborX="18874" custLinFactNeighborY="-126263"/>
      <dgm:spPr/>
    </dgm:pt>
    <dgm:pt modelId="{122999A9-3970-466A-BCB6-F918C519ED2C}" type="pres">
      <dgm:prSet presAssocID="{4357C85A-7889-4EFA-BC36-CB4FA3877A7F}" presName="iconRect" presStyleLbl="node1" presStyleIdx="3" presStyleCnt="4" custScaleX="126835" custScaleY="111754" custLinFactY="-200000" custLinFactNeighborX="38929" custLinFactNeighborY="-20728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8A30795-F249-41E3-A3D6-2C79A16C2CF3}" type="pres">
      <dgm:prSet presAssocID="{4357C85A-7889-4EFA-BC36-CB4FA3877A7F}" presName="spaceRect" presStyleCnt="0"/>
      <dgm:spPr/>
    </dgm:pt>
    <dgm:pt modelId="{3951AA4B-9E46-4DDC-A776-74DBB2D77E4F}" type="pres">
      <dgm:prSet presAssocID="{4357C85A-7889-4EFA-BC36-CB4FA3877A7F}" presName="textRect" presStyleLbl="revTx" presStyleIdx="3" presStyleCnt="4" custScaleY="268394" custLinFactY="-5322" custLinFactNeighborX="-57962" custLinFactNeighborY="-100000">
        <dgm:presLayoutVars>
          <dgm:chMax val="1"/>
          <dgm:chPref val="1"/>
        </dgm:presLayoutVars>
      </dgm:prSet>
      <dgm:spPr/>
    </dgm:pt>
  </dgm:ptLst>
  <dgm:cxnLst>
    <dgm:cxn modelId="{E1E9E222-7CAE-404D-8E6C-C025C4AE2BD1}" type="presOf" srcId="{A31D6167-B929-47D0-B4C1-EDB323D93C29}" destId="{8F89CA9B-54FB-4DFE-B4EB-09870EA3E107}" srcOrd="0" destOrd="0" presId="urn:microsoft.com/office/officeart/2018/2/layout/IconCircleList"/>
    <dgm:cxn modelId="{7DE45827-D9D3-4C85-92F7-34B8AA25B2ED}" type="presOf" srcId="{EA39BBB7-1105-442C-B25F-8FF87BF0270E}" destId="{86F7EE8B-0536-4DA8-83C9-1842260DBA79}" srcOrd="0" destOrd="0" presId="urn:microsoft.com/office/officeart/2018/2/layout/IconCircleList"/>
    <dgm:cxn modelId="{77987B2E-C854-4267-AA9D-E310CA8A6584}" type="presOf" srcId="{C5E8E0F9-FCAB-4857-9A54-F9F1F6346443}" destId="{6A401016-2FC8-49FE-BE02-7C5CABB3DDE1}" srcOrd="0" destOrd="0" presId="urn:microsoft.com/office/officeart/2018/2/layout/IconCircleList"/>
    <dgm:cxn modelId="{2F4AE364-B593-47D2-9E24-B0FAA52222ED}" srcId="{2A46F3F1-6966-4EEC-A8C5-6984B7349CA9}" destId="{707ABAF5-2300-409B-8C3E-EF9262DEF856}" srcOrd="2" destOrd="0" parTransId="{2B6C09B8-391D-4B8C-B9CD-BFECC320B498}" sibTransId="{EA39BBB7-1105-442C-B25F-8FF87BF0270E}"/>
    <dgm:cxn modelId="{6A1C6675-B7CD-4B1E-8C20-5FFA40993BD6}" srcId="{2A46F3F1-6966-4EEC-A8C5-6984B7349CA9}" destId="{4357C85A-7889-4EFA-BC36-CB4FA3877A7F}" srcOrd="3" destOrd="0" parTransId="{CFE5B7D3-AC7B-4592-BAA7-49D622CF78F7}" sibTransId="{3F10B9F9-7A2B-42E2-8924-683963BF57CB}"/>
    <dgm:cxn modelId="{905B5D7D-119C-44D6-B7FF-BBB0565DB4CC}" type="presOf" srcId="{0AD61F6C-7141-4C76-935A-9FDF2D3EE2D1}" destId="{C5D13412-6CE9-42BA-B1B3-D7B359EAC794}" srcOrd="0" destOrd="0" presId="urn:microsoft.com/office/officeart/2018/2/layout/IconCircleList"/>
    <dgm:cxn modelId="{4447BB8C-E3AE-4B41-8215-32FBB3E67B77}" type="presOf" srcId="{83A82046-B58F-4DF4-9907-4591C0B3A562}" destId="{0154FF2D-5220-4EBC-B7C9-C4CD147C4EF7}" srcOrd="0" destOrd="0" presId="urn:microsoft.com/office/officeart/2018/2/layout/IconCircleList"/>
    <dgm:cxn modelId="{1FF29898-E0C7-49DD-A0D7-751C8D2986E7}" type="presOf" srcId="{2A46F3F1-6966-4EEC-A8C5-6984B7349CA9}" destId="{96313AC7-23DC-4AAF-AB5F-571AF79DB55A}" srcOrd="0" destOrd="0" presId="urn:microsoft.com/office/officeart/2018/2/layout/IconCircleList"/>
    <dgm:cxn modelId="{F142E59A-BF5B-47F2-9D15-7BC78353D721}" type="presOf" srcId="{707ABAF5-2300-409B-8C3E-EF9262DEF856}" destId="{9DE94DDA-2C3D-4BBE-97BF-97C1C33BD16E}" srcOrd="0" destOrd="0" presId="urn:microsoft.com/office/officeart/2018/2/layout/IconCircleList"/>
    <dgm:cxn modelId="{1C8106AE-24F1-4F65-8919-284116FA00F9}" srcId="{2A46F3F1-6966-4EEC-A8C5-6984B7349CA9}" destId="{A31D6167-B929-47D0-B4C1-EDB323D93C29}" srcOrd="1" destOrd="0" parTransId="{E8D6A1A8-B6B5-4065-9607-EE6B89FD5A7C}" sibTransId="{C5E8E0F9-FCAB-4857-9A54-F9F1F6346443}"/>
    <dgm:cxn modelId="{18CF30C9-6F74-4775-B408-253F0EF3AD26}" srcId="{2A46F3F1-6966-4EEC-A8C5-6984B7349CA9}" destId="{83A82046-B58F-4DF4-9907-4591C0B3A562}" srcOrd="0" destOrd="0" parTransId="{E43D8AF7-F071-4CC5-8327-C9F347EA8E1D}" sibTransId="{0AD61F6C-7141-4C76-935A-9FDF2D3EE2D1}"/>
    <dgm:cxn modelId="{60422CEB-90CB-4497-AF6E-98A624F09873}" type="presOf" srcId="{4357C85A-7889-4EFA-BC36-CB4FA3877A7F}" destId="{3951AA4B-9E46-4DDC-A776-74DBB2D77E4F}" srcOrd="0" destOrd="0" presId="urn:microsoft.com/office/officeart/2018/2/layout/IconCircleList"/>
    <dgm:cxn modelId="{A658E2F0-D5FE-4532-BEDF-224A2EB67CE1}" type="presParOf" srcId="{96313AC7-23DC-4AAF-AB5F-571AF79DB55A}" destId="{8769AA1A-827C-4A9A-9A3F-F5D786458653}" srcOrd="0" destOrd="0" presId="urn:microsoft.com/office/officeart/2018/2/layout/IconCircleList"/>
    <dgm:cxn modelId="{8F39B988-7B52-4389-8D7B-F6C5A5D16100}" type="presParOf" srcId="{8769AA1A-827C-4A9A-9A3F-F5D786458653}" destId="{5152BF90-0CCE-483D-8F61-496458CD0E4E}" srcOrd="0" destOrd="0" presId="urn:microsoft.com/office/officeart/2018/2/layout/IconCircleList"/>
    <dgm:cxn modelId="{EB1D6394-98F5-4588-AED9-9D8FFF02AB7F}" type="presParOf" srcId="{5152BF90-0CCE-483D-8F61-496458CD0E4E}" destId="{F1BAFC14-9F49-4092-A370-8FE7EA3BA513}" srcOrd="0" destOrd="0" presId="urn:microsoft.com/office/officeart/2018/2/layout/IconCircleList"/>
    <dgm:cxn modelId="{EBC61C53-38C5-40B3-9903-199318C9C4B5}" type="presParOf" srcId="{5152BF90-0CCE-483D-8F61-496458CD0E4E}" destId="{22C1696C-E847-47E7-821B-2DDDFC3F5D4A}" srcOrd="1" destOrd="0" presId="urn:microsoft.com/office/officeart/2018/2/layout/IconCircleList"/>
    <dgm:cxn modelId="{9B3B5CD0-9AB4-4ED8-A72A-14180B550DD2}" type="presParOf" srcId="{5152BF90-0CCE-483D-8F61-496458CD0E4E}" destId="{A0BCFADE-2244-4001-97FD-64E3312BCF8B}" srcOrd="2" destOrd="0" presId="urn:microsoft.com/office/officeart/2018/2/layout/IconCircleList"/>
    <dgm:cxn modelId="{40B0C0A9-CCB2-45B0-9B6F-274E917124F5}" type="presParOf" srcId="{5152BF90-0CCE-483D-8F61-496458CD0E4E}" destId="{0154FF2D-5220-4EBC-B7C9-C4CD147C4EF7}" srcOrd="3" destOrd="0" presId="urn:microsoft.com/office/officeart/2018/2/layout/IconCircleList"/>
    <dgm:cxn modelId="{99A9622B-B36B-47C0-B75F-714637EFC68B}" type="presParOf" srcId="{8769AA1A-827C-4A9A-9A3F-F5D786458653}" destId="{C5D13412-6CE9-42BA-B1B3-D7B359EAC794}" srcOrd="1" destOrd="0" presId="urn:microsoft.com/office/officeart/2018/2/layout/IconCircleList"/>
    <dgm:cxn modelId="{96A6B79F-A3D9-4514-9AAF-70AF57FCCA67}" type="presParOf" srcId="{8769AA1A-827C-4A9A-9A3F-F5D786458653}" destId="{9E1D3AF2-2726-4336-8CF6-7E6451D84A91}" srcOrd="2" destOrd="0" presId="urn:microsoft.com/office/officeart/2018/2/layout/IconCircleList"/>
    <dgm:cxn modelId="{6549C85A-9412-4A62-836D-30FE5B933DF0}" type="presParOf" srcId="{9E1D3AF2-2726-4336-8CF6-7E6451D84A91}" destId="{2A23CAC3-E5A1-4EE2-BCE9-4C4E16BAD064}" srcOrd="0" destOrd="0" presId="urn:microsoft.com/office/officeart/2018/2/layout/IconCircleList"/>
    <dgm:cxn modelId="{C8F3972A-DDA0-42F6-818D-68312F2AAFC1}" type="presParOf" srcId="{9E1D3AF2-2726-4336-8CF6-7E6451D84A91}" destId="{1F9B6F35-C267-4127-A903-670072F9409D}" srcOrd="1" destOrd="0" presId="urn:microsoft.com/office/officeart/2018/2/layout/IconCircleList"/>
    <dgm:cxn modelId="{79077715-FF8E-4BDC-98AE-D75F8FB8352F}" type="presParOf" srcId="{9E1D3AF2-2726-4336-8CF6-7E6451D84A91}" destId="{7A74C710-363A-4E16-A8A4-E9E2E3F71F7E}" srcOrd="2" destOrd="0" presId="urn:microsoft.com/office/officeart/2018/2/layout/IconCircleList"/>
    <dgm:cxn modelId="{071F6F26-A199-49CD-B529-CAD02C7105DB}" type="presParOf" srcId="{9E1D3AF2-2726-4336-8CF6-7E6451D84A91}" destId="{8F89CA9B-54FB-4DFE-B4EB-09870EA3E107}" srcOrd="3" destOrd="0" presId="urn:microsoft.com/office/officeart/2018/2/layout/IconCircleList"/>
    <dgm:cxn modelId="{92CC4C2A-E9FB-4657-A37D-D780D95FD75A}" type="presParOf" srcId="{8769AA1A-827C-4A9A-9A3F-F5D786458653}" destId="{6A401016-2FC8-49FE-BE02-7C5CABB3DDE1}" srcOrd="3" destOrd="0" presId="urn:microsoft.com/office/officeart/2018/2/layout/IconCircleList"/>
    <dgm:cxn modelId="{8D7D6832-3CC8-49AD-8CC4-F0270CDFAD64}" type="presParOf" srcId="{8769AA1A-827C-4A9A-9A3F-F5D786458653}" destId="{580967AA-EE48-4831-B293-A12C218BA119}" srcOrd="4" destOrd="0" presId="urn:microsoft.com/office/officeart/2018/2/layout/IconCircleList"/>
    <dgm:cxn modelId="{B1EBE57B-04DF-4C2F-AC2F-DD14A2815320}" type="presParOf" srcId="{580967AA-EE48-4831-B293-A12C218BA119}" destId="{330AB829-0679-4110-ABD6-D673E1B2E8AC}" srcOrd="0" destOrd="0" presId="urn:microsoft.com/office/officeart/2018/2/layout/IconCircleList"/>
    <dgm:cxn modelId="{CBA5B8AF-2849-4FC6-B238-3A5B3859510F}" type="presParOf" srcId="{580967AA-EE48-4831-B293-A12C218BA119}" destId="{A688A76F-CBA5-4B12-95A7-52D10BB5D402}" srcOrd="1" destOrd="0" presId="urn:microsoft.com/office/officeart/2018/2/layout/IconCircleList"/>
    <dgm:cxn modelId="{313214E0-1565-46B1-831C-904CBC5B40C6}" type="presParOf" srcId="{580967AA-EE48-4831-B293-A12C218BA119}" destId="{4324DEAC-C58B-4208-9F3F-2A15B6EC5927}" srcOrd="2" destOrd="0" presId="urn:microsoft.com/office/officeart/2018/2/layout/IconCircleList"/>
    <dgm:cxn modelId="{E1DC708C-F196-432F-BCAD-BDA8FC709B55}" type="presParOf" srcId="{580967AA-EE48-4831-B293-A12C218BA119}" destId="{9DE94DDA-2C3D-4BBE-97BF-97C1C33BD16E}" srcOrd="3" destOrd="0" presId="urn:microsoft.com/office/officeart/2018/2/layout/IconCircleList"/>
    <dgm:cxn modelId="{383CDA26-15CA-44E7-B296-6429D9C5A7D5}" type="presParOf" srcId="{8769AA1A-827C-4A9A-9A3F-F5D786458653}" destId="{86F7EE8B-0536-4DA8-83C9-1842260DBA79}" srcOrd="5" destOrd="0" presId="urn:microsoft.com/office/officeart/2018/2/layout/IconCircleList"/>
    <dgm:cxn modelId="{CE3453C7-CBE7-4F22-A42D-D46BF639F536}" type="presParOf" srcId="{8769AA1A-827C-4A9A-9A3F-F5D786458653}" destId="{08F47C23-3B9E-4439-A83E-823E742B9E8A}" srcOrd="6" destOrd="0" presId="urn:microsoft.com/office/officeart/2018/2/layout/IconCircleList"/>
    <dgm:cxn modelId="{653C1C95-7A7E-4C01-A40F-17353D222CF6}" type="presParOf" srcId="{08F47C23-3B9E-4439-A83E-823E742B9E8A}" destId="{A1340255-2FE9-42AA-B691-E00E2BF01593}" srcOrd="0" destOrd="0" presId="urn:microsoft.com/office/officeart/2018/2/layout/IconCircleList"/>
    <dgm:cxn modelId="{D7549D16-1BDE-4F02-BCE0-7E02F02F75AA}" type="presParOf" srcId="{08F47C23-3B9E-4439-A83E-823E742B9E8A}" destId="{122999A9-3970-466A-BCB6-F918C519ED2C}" srcOrd="1" destOrd="0" presId="urn:microsoft.com/office/officeart/2018/2/layout/IconCircleList"/>
    <dgm:cxn modelId="{F72AA5EB-2BC8-4302-91D0-A367AC81B608}" type="presParOf" srcId="{08F47C23-3B9E-4439-A83E-823E742B9E8A}" destId="{38A30795-F249-41E3-A3D6-2C79A16C2CF3}" srcOrd="2" destOrd="0" presId="urn:microsoft.com/office/officeart/2018/2/layout/IconCircleList"/>
    <dgm:cxn modelId="{89C52B6D-8950-46A0-BD85-4E74030F859C}" type="presParOf" srcId="{08F47C23-3B9E-4439-A83E-823E742B9E8A}" destId="{3951AA4B-9E46-4DDC-A776-74DBB2D77E4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B0EF42-69CF-D24B-835F-1FB5950F3C8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EB14A3-B257-FB4E-987A-2F9077B902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Aware of need &amp; to take an action</a:t>
          </a:r>
          <a:endParaRPr lang="en-CA" sz="12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C3AADA-EA16-7D4D-A4B4-49F4AD20A71D}" type="parTrans" cxnId="{DB55B2DF-A997-E145-A590-9DE4C19D9F40}">
      <dgm:prSet/>
      <dgm:spPr/>
      <dgm:t>
        <a:bodyPr/>
        <a:lstStyle/>
        <a:p>
          <a:endParaRPr lang="en-US"/>
        </a:p>
      </dgm:t>
    </dgm:pt>
    <dgm:pt modelId="{2C2319A7-72A8-3B4E-B392-7CF05B067C6D}" type="sibTrans" cxnId="{DB55B2DF-A997-E145-A590-9DE4C19D9F40}">
      <dgm:prSet/>
      <dgm:spPr/>
      <dgm:t>
        <a:bodyPr/>
        <a:lstStyle/>
        <a:p>
          <a:endParaRPr lang="en-US"/>
        </a:p>
      </dgm:t>
    </dgm:pt>
    <dgm:pt modelId="{21F87443-D62F-4049-B6B4-91E7D4BBBC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Find out about our APP</a:t>
          </a:r>
        </a:p>
      </dgm:t>
    </dgm:pt>
    <dgm:pt modelId="{9C037221-4478-F247-8A50-76BDE9CF40AC}" type="parTrans" cxnId="{26F928F6-645A-0A49-B1E1-59B21C063AE7}">
      <dgm:prSet/>
      <dgm:spPr/>
      <dgm:t>
        <a:bodyPr/>
        <a:lstStyle/>
        <a:p>
          <a:endParaRPr lang="en-US"/>
        </a:p>
      </dgm:t>
    </dgm:pt>
    <dgm:pt modelId="{A036D17A-C6C7-DE49-9823-A627426BE84A}" type="sibTrans" cxnId="{26F928F6-645A-0A49-B1E1-59B21C063AE7}">
      <dgm:prSet/>
      <dgm:spPr/>
      <dgm:t>
        <a:bodyPr/>
        <a:lstStyle/>
        <a:p>
          <a:endParaRPr lang="en-US"/>
        </a:p>
      </dgm:t>
    </dgm:pt>
    <dgm:pt modelId="{317562F8-1911-B54F-A204-781A6BD456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Analyze and evaluate options</a:t>
          </a:r>
        </a:p>
      </dgm:t>
    </dgm:pt>
    <dgm:pt modelId="{BB70F664-75C5-3540-A5F1-ACEE0589B37A}" type="parTrans" cxnId="{17A52DE8-9626-B140-B9AE-BED2C8B096F0}">
      <dgm:prSet/>
      <dgm:spPr/>
      <dgm:t>
        <a:bodyPr/>
        <a:lstStyle/>
        <a:p>
          <a:endParaRPr lang="en-US"/>
        </a:p>
      </dgm:t>
    </dgm:pt>
    <dgm:pt modelId="{E2D9011D-3AC6-DA49-984D-401C7B2F7E98}" type="sibTrans" cxnId="{17A52DE8-9626-B140-B9AE-BED2C8B096F0}">
      <dgm:prSet/>
      <dgm:spPr/>
      <dgm:t>
        <a:bodyPr/>
        <a:lstStyle/>
        <a:p>
          <a:endParaRPr lang="en-US"/>
        </a:p>
      </dgm:t>
    </dgm:pt>
    <dgm:pt modelId="{14792506-DBF8-5B4D-9D27-4B89C5DCD0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Decision to download our APP</a:t>
          </a:r>
        </a:p>
      </dgm:t>
    </dgm:pt>
    <dgm:pt modelId="{5E2CF077-3EC7-3A47-8D8E-3B7D8017E2A0}" type="parTrans" cxnId="{1DD2C30A-7CA4-C347-9AC0-FABA143FB790}">
      <dgm:prSet/>
      <dgm:spPr/>
      <dgm:t>
        <a:bodyPr/>
        <a:lstStyle/>
        <a:p>
          <a:endParaRPr lang="en-US"/>
        </a:p>
      </dgm:t>
    </dgm:pt>
    <dgm:pt modelId="{023FD177-47CE-984A-B74D-E72072113AD6}" type="sibTrans" cxnId="{1DD2C30A-7CA4-C347-9AC0-FABA143FB790}">
      <dgm:prSet/>
      <dgm:spPr/>
      <dgm:t>
        <a:bodyPr/>
        <a:lstStyle/>
        <a:p>
          <a:endParaRPr lang="en-US"/>
        </a:p>
      </dgm:t>
    </dgm:pt>
    <dgm:pt modelId="{FCB73C3C-D664-1345-B78C-920D199CD4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Sign in &amp; user verification </a:t>
          </a:r>
        </a:p>
      </dgm:t>
    </dgm:pt>
    <dgm:pt modelId="{764B92AE-4DA7-E743-87F6-59C6F1FCED97}" type="parTrans" cxnId="{9F5F0F7D-E2AA-7B4F-976C-7D4362C1734E}">
      <dgm:prSet/>
      <dgm:spPr/>
      <dgm:t>
        <a:bodyPr/>
        <a:lstStyle/>
        <a:p>
          <a:endParaRPr lang="en-US"/>
        </a:p>
      </dgm:t>
    </dgm:pt>
    <dgm:pt modelId="{BF17FF89-3854-F441-97F9-A2F2623ABC79}" type="sibTrans" cxnId="{9F5F0F7D-E2AA-7B4F-976C-7D4362C1734E}">
      <dgm:prSet/>
      <dgm:spPr/>
      <dgm:t>
        <a:bodyPr/>
        <a:lstStyle/>
        <a:p>
          <a:endParaRPr lang="en-US"/>
        </a:p>
      </dgm:t>
    </dgm:pt>
    <dgm:pt modelId="{82ABA152-28B5-104E-85E9-7F9782B91A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Planning &amp; connection  </a:t>
          </a:r>
        </a:p>
      </dgm:t>
    </dgm:pt>
    <dgm:pt modelId="{DB917A66-629B-1A49-BE68-EFBFACE177CC}" type="parTrans" cxnId="{0F3B4EB8-A5A8-9B46-B2C9-BC28FEFE1DCA}">
      <dgm:prSet/>
      <dgm:spPr/>
      <dgm:t>
        <a:bodyPr/>
        <a:lstStyle/>
        <a:p>
          <a:endParaRPr lang="en-US"/>
        </a:p>
      </dgm:t>
    </dgm:pt>
    <dgm:pt modelId="{D5BB93E2-0B90-9844-B6B6-B1A046210D47}" type="sibTrans" cxnId="{0F3B4EB8-A5A8-9B46-B2C9-BC28FEFE1DCA}">
      <dgm:prSet/>
      <dgm:spPr/>
      <dgm:t>
        <a:bodyPr/>
        <a:lstStyle/>
        <a:p>
          <a:endParaRPr lang="en-US"/>
        </a:p>
      </dgm:t>
    </dgm:pt>
    <dgm:pt modelId="{25FB22F3-B32C-0F42-A563-DC2264A9DD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Experience sharing</a:t>
          </a:r>
        </a:p>
      </dgm:t>
    </dgm:pt>
    <dgm:pt modelId="{EEC1A2FE-B2D5-5A42-997A-A7F2C5C7BC1A}" type="parTrans" cxnId="{9B67366A-BE74-AD4A-8F8E-E1E19E14D0FA}">
      <dgm:prSet/>
      <dgm:spPr/>
      <dgm:t>
        <a:bodyPr/>
        <a:lstStyle/>
        <a:p>
          <a:endParaRPr lang="en-US"/>
        </a:p>
      </dgm:t>
    </dgm:pt>
    <dgm:pt modelId="{7C6BFE5B-EC90-DA4F-B7DF-823664C596E7}" type="sibTrans" cxnId="{9B67366A-BE74-AD4A-8F8E-E1E19E14D0FA}">
      <dgm:prSet/>
      <dgm:spPr/>
      <dgm:t>
        <a:bodyPr/>
        <a:lstStyle/>
        <a:p>
          <a:endParaRPr lang="en-US"/>
        </a:p>
      </dgm:t>
    </dgm:pt>
    <dgm:pt modelId="{FF5DB3CD-F5D3-3745-8604-9B242F8DF9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Long term engagement</a:t>
          </a:r>
        </a:p>
      </dgm:t>
    </dgm:pt>
    <dgm:pt modelId="{6D1238A3-33F6-D642-BD06-C2C9ECC486B5}" type="parTrans" cxnId="{53042006-0249-8549-A4F0-2CE8635837B5}">
      <dgm:prSet/>
      <dgm:spPr/>
      <dgm:t>
        <a:bodyPr/>
        <a:lstStyle/>
        <a:p>
          <a:endParaRPr lang="en-US"/>
        </a:p>
      </dgm:t>
    </dgm:pt>
    <dgm:pt modelId="{A1A478DA-3E33-014C-8955-EA9479C09F34}" type="sibTrans" cxnId="{53042006-0249-8549-A4F0-2CE8635837B5}">
      <dgm:prSet/>
      <dgm:spPr/>
      <dgm:t>
        <a:bodyPr/>
        <a:lstStyle/>
        <a:p>
          <a:endParaRPr lang="en-US"/>
        </a:p>
      </dgm:t>
    </dgm:pt>
    <dgm:pt modelId="{3FE2F639-52F1-4589-AD8A-C8250CD5C445}" type="pres">
      <dgm:prSet presAssocID="{51B0EF42-69CF-D24B-835F-1FB5950F3C85}" presName="root" presStyleCnt="0">
        <dgm:presLayoutVars>
          <dgm:dir/>
          <dgm:resizeHandles val="exact"/>
        </dgm:presLayoutVars>
      </dgm:prSet>
      <dgm:spPr/>
    </dgm:pt>
    <dgm:pt modelId="{EBF2B1DB-D426-4915-8E43-F47E1BD00539}" type="pres">
      <dgm:prSet presAssocID="{11EB14A3-B257-FB4E-987A-2F9077B90282}" presName="compNode" presStyleCnt="0"/>
      <dgm:spPr/>
    </dgm:pt>
    <dgm:pt modelId="{7078CCD2-0DA4-46E7-9BA6-F2482F2A741F}" type="pres">
      <dgm:prSet presAssocID="{11EB14A3-B257-FB4E-987A-2F9077B90282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CE12C229-849A-4C36-8FA2-0B923E1B56AF}" type="pres">
      <dgm:prSet presAssocID="{11EB14A3-B257-FB4E-987A-2F9077B90282}" presName="spaceRect" presStyleCnt="0"/>
      <dgm:spPr/>
    </dgm:pt>
    <dgm:pt modelId="{1B6CB001-200E-4720-BD8B-94B7D4647967}" type="pres">
      <dgm:prSet presAssocID="{11EB14A3-B257-FB4E-987A-2F9077B90282}" presName="textRect" presStyleLbl="revTx" presStyleIdx="0" presStyleCnt="8">
        <dgm:presLayoutVars>
          <dgm:chMax val="1"/>
          <dgm:chPref val="1"/>
        </dgm:presLayoutVars>
      </dgm:prSet>
      <dgm:spPr/>
    </dgm:pt>
    <dgm:pt modelId="{7B671FE7-5FB8-400E-BF71-C3D733BB0EE0}" type="pres">
      <dgm:prSet presAssocID="{2C2319A7-72A8-3B4E-B392-7CF05B067C6D}" presName="sibTrans" presStyleCnt="0"/>
      <dgm:spPr/>
    </dgm:pt>
    <dgm:pt modelId="{F6461B7A-E4C1-43CD-9E70-D3AF56B7C776}" type="pres">
      <dgm:prSet presAssocID="{21F87443-D62F-4049-B6B4-91E7D4BBBC78}" presName="compNode" presStyleCnt="0"/>
      <dgm:spPr/>
    </dgm:pt>
    <dgm:pt modelId="{AE8BAB25-1D21-4B55-927A-177DCCE98332}" type="pres">
      <dgm:prSet presAssocID="{21F87443-D62F-4049-B6B4-91E7D4BBBC78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E470E6F-2B95-41A0-9FA1-1B60C6AC212A}" type="pres">
      <dgm:prSet presAssocID="{21F87443-D62F-4049-B6B4-91E7D4BBBC78}" presName="spaceRect" presStyleCnt="0"/>
      <dgm:spPr/>
    </dgm:pt>
    <dgm:pt modelId="{86A573AE-FD70-4E28-8A8C-A6794BBB0C11}" type="pres">
      <dgm:prSet presAssocID="{21F87443-D62F-4049-B6B4-91E7D4BBBC78}" presName="textRect" presStyleLbl="revTx" presStyleIdx="1" presStyleCnt="8">
        <dgm:presLayoutVars>
          <dgm:chMax val="1"/>
          <dgm:chPref val="1"/>
        </dgm:presLayoutVars>
      </dgm:prSet>
      <dgm:spPr/>
    </dgm:pt>
    <dgm:pt modelId="{B5997E9A-83BD-4898-80EF-44681725A89E}" type="pres">
      <dgm:prSet presAssocID="{A036D17A-C6C7-DE49-9823-A627426BE84A}" presName="sibTrans" presStyleCnt="0"/>
      <dgm:spPr/>
    </dgm:pt>
    <dgm:pt modelId="{B407257D-8ADB-421D-AB12-538FB74E7746}" type="pres">
      <dgm:prSet presAssocID="{317562F8-1911-B54F-A204-781A6BD456FD}" presName="compNode" presStyleCnt="0"/>
      <dgm:spPr/>
    </dgm:pt>
    <dgm:pt modelId="{30E87115-2692-40B7-871C-B94536084629}" type="pres">
      <dgm:prSet presAssocID="{317562F8-1911-B54F-A204-781A6BD456F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0B04348-E156-49B3-8F6F-0DB20DEB1E0A}" type="pres">
      <dgm:prSet presAssocID="{317562F8-1911-B54F-A204-781A6BD456FD}" presName="spaceRect" presStyleCnt="0"/>
      <dgm:spPr/>
    </dgm:pt>
    <dgm:pt modelId="{9B8C566D-6979-47C0-9072-C14591338FAE}" type="pres">
      <dgm:prSet presAssocID="{317562F8-1911-B54F-A204-781A6BD456FD}" presName="textRect" presStyleLbl="revTx" presStyleIdx="2" presStyleCnt="8">
        <dgm:presLayoutVars>
          <dgm:chMax val="1"/>
          <dgm:chPref val="1"/>
        </dgm:presLayoutVars>
      </dgm:prSet>
      <dgm:spPr/>
    </dgm:pt>
    <dgm:pt modelId="{0978B1DF-77FA-4DCE-9433-C5E08545905C}" type="pres">
      <dgm:prSet presAssocID="{E2D9011D-3AC6-DA49-984D-401C7B2F7E98}" presName="sibTrans" presStyleCnt="0"/>
      <dgm:spPr/>
    </dgm:pt>
    <dgm:pt modelId="{14D9BFFF-D17D-47D6-BF60-6D0084AE65E0}" type="pres">
      <dgm:prSet presAssocID="{14792506-DBF8-5B4D-9D27-4B89C5DCD09F}" presName="compNode" presStyleCnt="0"/>
      <dgm:spPr/>
    </dgm:pt>
    <dgm:pt modelId="{BEEF38E3-19B3-46CB-B1AB-EBAA288DFD95}" type="pres">
      <dgm:prSet presAssocID="{14792506-DBF8-5B4D-9D27-4B89C5DCD09F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5306385F-C490-42FD-B30D-75CD188B34AC}" type="pres">
      <dgm:prSet presAssocID="{14792506-DBF8-5B4D-9D27-4B89C5DCD09F}" presName="spaceRect" presStyleCnt="0"/>
      <dgm:spPr/>
    </dgm:pt>
    <dgm:pt modelId="{2BF97E67-D29B-4134-A542-DB593F123ADF}" type="pres">
      <dgm:prSet presAssocID="{14792506-DBF8-5B4D-9D27-4B89C5DCD09F}" presName="textRect" presStyleLbl="revTx" presStyleIdx="3" presStyleCnt="8">
        <dgm:presLayoutVars>
          <dgm:chMax val="1"/>
          <dgm:chPref val="1"/>
        </dgm:presLayoutVars>
      </dgm:prSet>
      <dgm:spPr/>
    </dgm:pt>
    <dgm:pt modelId="{DFA90C6A-0AAC-45C2-A0C3-0E01BE859E16}" type="pres">
      <dgm:prSet presAssocID="{023FD177-47CE-984A-B74D-E72072113AD6}" presName="sibTrans" presStyleCnt="0"/>
      <dgm:spPr/>
    </dgm:pt>
    <dgm:pt modelId="{E4E74D8D-7C19-44C7-880D-308CBCE83FC4}" type="pres">
      <dgm:prSet presAssocID="{FCB73C3C-D664-1345-B78C-920D199CD424}" presName="compNode" presStyleCnt="0"/>
      <dgm:spPr/>
    </dgm:pt>
    <dgm:pt modelId="{D4E96AAA-2977-4C19-BA2F-20773A981B70}" type="pres">
      <dgm:prSet presAssocID="{FCB73C3C-D664-1345-B78C-920D199CD42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1253B75C-67D8-4CC8-AF3E-85AD1644E679}" type="pres">
      <dgm:prSet presAssocID="{FCB73C3C-D664-1345-B78C-920D199CD424}" presName="spaceRect" presStyleCnt="0"/>
      <dgm:spPr/>
    </dgm:pt>
    <dgm:pt modelId="{BE09752A-210D-4292-B91B-02E1CEBEB11E}" type="pres">
      <dgm:prSet presAssocID="{FCB73C3C-D664-1345-B78C-920D199CD424}" presName="textRect" presStyleLbl="revTx" presStyleIdx="4" presStyleCnt="8">
        <dgm:presLayoutVars>
          <dgm:chMax val="1"/>
          <dgm:chPref val="1"/>
        </dgm:presLayoutVars>
      </dgm:prSet>
      <dgm:spPr/>
    </dgm:pt>
    <dgm:pt modelId="{2BEDD43D-8819-4867-B825-15C01105740B}" type="pres">
      <dgm:prSet presAssocID="{BF17FF89-3854-F441-97F9-A2F2623ABC79}" presName="sibTrans" presStyleCnt="0"/>
      <dgm:spPr/>
    </dgm:pt>
    <dgm:pt modelId="{A5339234-11DB-4571-B0F0-A3403E3289B7}" type="pres">
      <dgm:prSet presAssocID="{82ABA152-28B5-104E-85E9-7F9782B91AB2}" presName="compNode" presStyleCnt="0"/>
      <dgm:spPr/>
    </dgm:pt>
    <dgm:pt modelId="{4D6D0042-28A1-4642-B5E6-B685350A3335}" type="pres">
      <dgm:prSet presAssocID="{82ABA152-28B5-104E-85E9-7F9782B91AB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8270D3F5-B38B-4EA3-975D-A9EABD9CF09F}" type="pres">
      <dgm:prSet presAssocID="{82ABA152-28B5-104E-85E9-7F9782B91AB2}" presName="spaceRect" presStyleCnt="0"/>
      <dgm:spPr/>
    </dgm:pt>
    <dgm:pt modelId="{DBAF7668-AC3E-424A-8AD5-6A20B1EDF8CC}" type="pres">
      <dgm:prSet presAssocID="{82ABA152-28B5-104E-85E9-7F9782B91AB2}" presName="textRect" presStyleLbl="revTx" presStyleIdx="5" presStyleCnt="8">
        <dgm:presLayoutVars>
          <dgm:chMax val="1"/>
          <dgm:chPref val="1"/>
        </dgm:presLayoutVars>
      </dgm:prSet>
      <dgm:spPr/>
    </dgm:pt>
    <dgm:pt modelId="{7E84987B-01D4-46AF-B1A2-374C25A5E697}" type="pres">
      <dgm:prSet presAssocID="{D5BB93E2-0B90-9844-B6B6-B1A046210D47}" presName="sibTrans" presStyleCnt="0"/>
      <dgm:spPr/>
    </dgm:pt>
    <dgm:pt modelId="{B80773CC-0F01-43DA-8AA0-4ECE34E289EC}" type="pres">
      <dgm:prSet presAssocID="{FF5DB3CD-F5D3-3745-8604-9B242F8DF962}" presName="compNode" presStyleCnt="0"/>
      <dgm:spPr/>
    </dgm:pt>
    <dgm:pt modelId="{FD49E86E-B282-46A6-8DF1-3B42629426C7}" type="pres">
      <dgm:prSet presAssocID="{FF5DB3CD-F5D3-3745-8604-9B242F8DF96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516E400-E23D-4339-AFC7-F984C00F906B}" type="pres">
      <dgm:prSet presAssocID="{FF5DB3CD-F5D3-3745-8604-9B242F8DF962}" presName="spaceRect" presStyleCnt="0"/>
      <dgm:spPr/>
    </dgm:pt>
    <dgm:pt modelId="{D385FAAD-91D9-4630-A5CA-B6642963E84F}" type="pres">
      <dgm:prSet presAssocID="{FF5DB3CD-F5D3-3745-8604-9B242F8DF962}" presName="textRect" presStyleLbl="revTx" presStyleIdx="6" presStyleCnt="8">
        <dgm:presLayoutVars>
          <dgm:chMax val="1"/>
          <dgm:chPref val="1"/>
        </dgm:presLayoutVars>
      </dgm:prSet>
      <dgm:spPr/>
    </dgm:pt>
    <dgm:pt modelId="{243A7AE4-07A9-44E8-A130-53E6677C95DA}" type="pres">
      <dgm:prSet presAssocID="{A1A478DA-3E33-014C-8955-EA9479C09F34}" presName="sibTrans" presStyleCnt="0"/>
      <dgm:spPr/>
    </dgm:pt>
    <dgm:pt modelId="{72553CB2-D250-4EC2-8284-28C5D65F1BC7}" type="pres">
      <dgm:prSet presAssocID="{25FB22F3-B32C-0F42-A563-DC2264A9DDC4}" presName="compNode" presStyleCnt="0"/>
      <dgm:spPr/>
    </dgm:pt>
    <dgm:pt modelId="{ADB22C89-7AC8-4284-BBD2-43B023791975}" type="pres">
      <dgm:prSet presAssocID="{25FB22F3-B32C-0F42-A563-DC2264A9DDC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FB183A5-A3AA-4325-A6C3-7BD3EFA1BE53}" type="pres">
      <dgm:prSet presAssocID="{25FB22F3-B32C-0F42-A563-DC2264A9DDC4}" presName="spaceRect" presStyleCnt="0"/>
      <dgm:spPr/>
    </dgm:pt>
    <dgm:pt modelId="{13856E90-F726-4915-893E-90B6C4249E7D}" type="pres">
      <dgm:prSet presAssocID="{25FB22F3-B32C-0F42-A563-DC2264A9DDC4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53042006-0249-8549-A4F0-2CE8635837B5}" srcId="{51B0EF42-69CF-D24B-835F-1FB5950F3C85}" destId="{FF5DB3CD-F5D3-3745-8604-9B242F8DF962}" srcOrd="6" destOrd="0" parTransId="{6D1238A3-33F6-D642-BD06-C2C9ECC486B5}" sibTransId="{A1A478DA-3E33-014C-8955-EA9479C09F34}"/>
    <dgm:cxn modelId="{1DD2C30A-7CA4-C347-9AC0-FABA143FB790}" srcId="{51B0EF42-69CF-D24B-835F-1FB5950F3C85}" destId="{14792506-DBF8-5B4D-9D27-4B89C5DCD09F}" srcOrd="3" destOrd="0" parTransId="{5E2CF077-3EC7-3A47-8D8E-3B7D8017E2A0}" sibTransId="{023FD177-47CE-984A-B74D-E72072113AD6}"/>
    <dgm:cxn modelId="{F8195625-63FE-4A33-95AE-29B327D3418A}" type="presOf" srcId="{FCB73C3C-D664-1345-B78C-920D199CD424}" destId="{BE09752A-210D-4292-B91B-02E1CEBEB11E}" srcOrd="0" destOrd="0" presId="urn:microsoft.com/office/officeart/2018/2/layout/IconLabelList"/>
    <dgm:cxn modelId="{C0F3D129-EC46-46D1-9053-0AF3D94BD948}" type="presOf" srcId="{14792506-DBF8-5B4D-9D27-4B89C5DCD09F}" destId="{2BF97E67-D29B-4134-A542-DB593F123ADF}" srcOrd="0" destOrd="0" presId="urn:microsoft.com/office/officeart/2018/2/layout/IconLabelList"/>
    <dgm:cxn modelId="{A2C71D40-8EDC-426D-8AAB-C3AF6F82C50A}" type="presOf" srcId="{51B0EF42-69CF-D24B-835F-1FB5950F3C85}" destId="{3FE2F639-52F1-4589-AD8A-C8250CD5C445}" srcOrd="0" destOrd="0" presId="urn:microsoft.com/office/officeart/2018/2/layout/IconLabelList"/>
    <dgm:cxn modelId="{CBF8215F-DCA5-48D7-BC7A-53ED60DD646D}" type="presOf" srcId="{82ABA152-28B5-104E-85E9-7F9782B91AB2}" destId="{DBAF7668-AC3E-424A-8AD5-6A20B1EDF8CC}" srcOrd="0" destOrd="0" presId="urn:microsoft.com/office/officeart/2018/2/layout/IconLabelList"/>
    <dgm:cxn modelId="{8C8C0A45-CC1C-4253-836B-EB6D404D1EF7}" type="presOf" srcId="{FF5DB3CD-F5D3-3745-8604-9B242F8DF962}" destId="{D385FAAD-91D9-4630-A5CA-B6642963E84F}" srcOrd="0" destOrd="0" presId="urn:microsoft.com/office/officeart/2018/2/layout/IconLabelList"/>
    <dgm:cxn modelId="{D84F2D49-E4E8-4DD6-A1A0-E937E3B5E95A}" type="presOf" srcId="{317562F8-1911-B54F-A204-781A6BD456FD}" destId="{9B8C566D-6979-47C0-9072-C14591338FAE}" srcOrd="0" destOrd="0" presId="urn:microsoft.com/office/officeart/2018/2/layout/IconLabelList"/>
    <dgm:cxn modelId="{9B67366A-BE74-AD4A-8F8E-E1E19E14D0FA}" srcId="{51B0EF42-69CF-D24B-835F-1FB5950F3C85}" destId="{25FB22F3-B32C-0F42-A563-DC2264A9DDC4}" srcOrd="7" destOrd="0" parTransId="{EEC1A2FE-B2D5-5A42-997A-A7F2C5C7BC1A}" sibTransId="{7C6BFE5B-EC90-DA4F-B7DF-823664C596E7}"/>
    <dgm:cxn modelId="{9F5F0F7D-E2AA-7B4F-976C-7D4362C1734E}" srcId="{51B0EF42-69CF-D24B-835F-1FB5950F3C85}" destId="{FCB73C3C-D664-1345-B78C-920D199CD424}" srcOrd="4" destOrd="0" parTransId="{764B92AE-4DA7-E743-87F6-59C6F1FCED97}" sibTransId="{BF17FF89-3854-F441-97F9-A2F2623ABC79}"/>
    <dgm:cxn modelId="{6F8CA98F-1E42-4D02-B6D7-E70CB8FC7C7F}" type="presOf" srcId="{25FB22F3-B32C-0F42-A563-DC2264A9DDC4}" destId="{13856E90-F726-4915-893E-90B6C4249E7D}" srcOrd="0" destOrd="0" presId="urn:microsoft.com/office/officeart/2018/2/layout/IconLabelList"/>
    <dgm:cxn modelId="{A928B89E-8CA4-4878-AB90-5CF1ED094D58}" type="presOf" srcId="{21F87443-D62F-4049-B6B4-91E7D4BBBC78}" destId="{86A573AE-FD70-4E28-8A8C-A6794BBB0C11}" srcOrd="0" destOrd="0" presId="urn:microsoft.com/office/officeart/2018/2/layout/IconLabelList"/>
    <dgm:cxn modelId="{0F3B4EB8-A5A8-9B46-B2C9-BC28FEFE1DCA}" srcId="{51B0EF42-69CF-D24B-835F-1FB5950F3C85}" destId="{82ABA152-28B5-104E-85E9-7F9782B91AB2}" srcOrd="5" destOrd="0" parTransId="{DB917A66-629B-1A49-BE68-EFBFACE177CC}" sibTransId="{D5BB93E2-0B90-9844-B6B6-B1A046210D47}"/>
    <dgm:cxn modelId="{2BE673CA-DF4D-4034-A697-E857BD070A7B}" type="presOf" srcId="{11EB14A3-B257-FB4E-987A-2F9077B90282}" destId="{1B6CB001-200E-4720-BD8B-94B7D4647967}" srcOrd="0" destOrd="0" presId="urn:microsoft.com/office/officeart/2018/2/layout/IconLabelList"/>
    <dgm:cxn modelId="{DB55B2DF-A997-E145-A590-9DE4C19D9F40}" srcId="{51B0EF42-69CF-D24B-835F-1FB5950F3C85}" destId="{11EB14A3-B257-FB4E-987A-2F9077B90282}" srcOrd="0" destOrd="0" parTransId="{BCC3AADA-EA16-7D4D-A4B4-49F4AD20A71D}" sibTransId="{2C2319A7-72A8-3B4E-B392-7CF05B067C6D}"/>
    <dgm:cxn modelId="{17A52DE8-9626-B140-B9AE-BED2C8B096F0}" srcId="{51B0EF42-69CF-D24B-835F-1FB5950F3C85}" destId="{317562F8-1911-B54F-A204-781A6BD456FD}" srcOrd="2" destOrd="0" parTransId="{BB70F664-75C5-3540-A5F1-ACEE0589B37A}" sibTransId="{E2D9011D-3AC6-DA49-984D-401C7B2F7E98}"/>
    <dgm:cxn modelId="{26F928F6-645A-0A49-B1E1-59B21C063AE7}" srcId="{51B0EF42-69CF-D24B-835F-1FB5950F3C85}" destId="{21F87443-D62F-4049-B6B4-91E7D4BBBC78}" srcOrd="1" destOrd="0" parTransId="{9C037221-4478-F247-8A50-76BDE9CF40AC}" sibTransId="{A036D17A-C6C7-DE49-9823-A627426BE84A}"/>
    <dgm:cxn modelId="{0FDA1F03-1A86-4E15-B1D7-BF915A184D46}" type="presParOf" srcId="{3FE2F639-52F1-4589-AD8A-C8250CD5C445}" destId="{EBF2B1DB-D426-4915-8E43-F47E1BD00539}" srcOrd="0" destOrd="0" presId="urn:microsoft.com/office/officeart/2018/2/layout/IconLabelList"/>
    <dgm:cxn modelId="{0173C9F4-0697-4787-85CC-36CF6A1A408F}" type="presParOf" srcId="{EBF2B1DB-D426-4915-8E43-F47E1BD00539}" destId="{7078CCD2-0DA4-46E7-9BA6-F2482F2A741F}" srcOrd="0" destOrd="0" presId="urn:microsoft.com/office/officeart/2018/2/layout/IconLabelList"/>
    <dgm:cxn modelId="{3EFE7C9A-5F12-4277-B0B7-CED926DAC5F1}" type="presParOf" srcId="{EBF2B1DB-D426-4915-8E43-F47E1BD00539}" destId="{CE12C229-849A-4C36-8FA2-0B923E1B56AF}" srcOrd="1" destOrd="0" presId="urn:microsoft.com/office/officeart/2018/2/layout/IconLabelList"/>
    <dgm:cxn modelId="{F66D8CE8-A470-4D98-BBC4-91BBA4072B89}" type="presParOf" srcId="{EBF2B1DB-D426-4915-8E43-F47E1BD00539}" destId="{1B6CB001-200E-4720-BD8B-94B7D4647967}" srcOrd="2" destOrd="0" presId="urn:microsoft.com/office/officeart/2018/2/layout/IconLabelList"/>
    <dgm:cxn modelId="{157F7EF7-334D-464E-A3AF-65B0AD2953F9}" type="presParOf" srcId="{3FE2F639-52F1-4589-AD8A-C8250CD5C445}" destId="{7B671FE7-5FB8-400E-BF71-C3D733BB0EE0}" srcOrd="1" destOrd="0" presId="urn:microsoft.com/office/officeart/2018/2/layout/IconLabelList"/>
    <dgm:cxn modelId="{F14485E7-B68C-4E9D-A45C-0FD5AD4E5CA6}" type="presParOf" srcId="{3FE2F639-52F1-4589-AD8A-C8250CD5C445}" destId="{F6461B7A-E4C1-43CD-9E70-D3AF56B7C776}" srcOrd="2" destOrd="0" presId="urn:microsoft.com/office/officeart/2018/2/layout/IconLabelList"/>
    <dgm:cxn modelId="{E2FDA642-387D-46A5-BB6E-131FC866508A}" type="presParOf" srcId="{F6461B7A-E4C1-43CD-9E70-D3AF56B7C776}" destId="{AE8BAB25-1D21-4B55-927A-177DCCE98332}" srcOrd="0" destOrd="0" presId="urn:microsoft.com/office/officeart/2018/2/layout/IconLabelList"/>
    <dgm:cxn modelId="{F4A253BF-2109-4033-BD9B-C0AB785DB0E0}" type="presParOf" srcId="{F6461B7A-E4C1-43CD-9E70-D3AF56B7C776}" destId="{BE470E6F-2B95-41A0-9FA1-1B60C6AC212A}" srcOrd="1" destOrd="0" presId="urn:microsoft.com/office/officeart/2018/2/layout/IconLabelList"/>
    <dgm:cxn modelId="{4D86D3D1-8966-4E83-B33B-3DCB18F6E43C}" type="presParOf" srcId="{F6461B7A-E4C1-43CD-9E70-D3AF56B7C776}" destId="{86A573AE-FD70-4E28-8A8C-A6794BBB0C11}" srcOrd="2" destOrd="0" presId="urn:microsoft.com/office/officeart/2018/2/layout/IconLabelList"/>
    <dgm:cxn modelId="{00E3734A-CE5D-492C-808F-927D7FFA934F}" type="presParOf" srcId="{3FE2F639-52F1-4589-AD8A-C8250CD5C445}" destId="{B5997E9A-83BD-4898-80EF-44681725A89E}" srcOrd="3" destOrd="0" presId="urn:microsoft.com/office/officeart/2018/2/layout/IconLabelList"/>
    <dgm:cxn modelId="{3B1E6258-E9BD-4B5F-B98A-8773756DAF53}" type="presParOf" srcId="{3FE2F639-52F1-4589-AD8A-C8250CD5C445}" destId="{B407257D-8ADB-421D-AB12-538FB74E7746}" srcOrd="4" destOrd="0" presId="urn:microsoft.com/office/officeart/2018/2/layout/IconLabelList"/>
    <dgm:cxn modelId="{9BC2BD54-9705-411F-8C4E-FBAC5942E399}" type="presParOf" srcId="{B407257D-8ADB-421D-AB12-538FB74E7746}" destId="{30E87115-2692-40B7-871C-B94536084629}" srcOrd="0" destOrd="0" presId="urn:microsoft.com/office/officeart/2018/2/layout/IconLabelList"/>
    <dgm:cxn modelId="{14025F38-E886-4750-8B3C-B92FDD75A2A9}" type="presParOf" srcId="{B407257D-8ADB-421D-AB12-538FB74E7746}" destId="{F0B04348-E156-49B3-8F6F-0DB20DEB1E0A}" srcOrd="1" destOrd="0" presId="urn:microsoft.com/office/officeart/2018/2/layout/IconLabelList"/>
    <dgm:cxn modelId="{FBA03B78-4D55-42D1-960D-C269E36B46D4}" type="presParOf" srcId="{B407257D-8ADB-421D-AB12-538FB74E7746}" destId="{9B8C566D-6979-47C0-9072-C14591338FAE}" srcOrd="2" destOrd="0" presId="urn:microsoft.com/office/officeart/2018/2/layout/IconLabelList"/>
    <dgm:cxn modelId="{54F12C51-BF18-4664-86E9-D43C9562AE6B}" type="presParOf" srcId="{3FE2F639-52F1-4589-AD8A-C8250CD5C445}" destId="{0978B1DF-77FA-4DCE-9433-C5E08545905C}" srcOrd="5" destOrd="0" presId="urn:microsoft.com/office/officeart/2018/2/layout/IconLabelList"/>
    <dgm:cxn modelId="{9AC20B3C-AC95-43C3-8E11-C78F3658D0DA}" type="presParOf" srcId="{3FE2F639-52F1-4589-AD8A-C8250CD5C445}" destId="{14D9BFFF-D17D-47D6-BF60-6D0084AE65E0}" srcOrd="6" destOrd="0" presId="urn:microsoft.com/office/officeart/2018/2/layout/IconLabelList"/>
    <dgm:cxn modelId="{322AC9B0-452B-4610-AA4F-497B0E50AB90}" type="presParOf" srcId="{14D9BFFF-D17D-47D6-BF60-6D0084AE65E0}" destId="{BEEF38E3-19B3-46CB-B1AB-EBAA288DFD95}" srcOrd="0" destOrd="0" presId="urn:microsoft.com/office/officeart/2018/2/layout/IconLabelList"/>
    <dgm:cxn modelId="{6CE8F956-780E-4D42-AA77-D3AA64B4636F}" type="presParOf" srcId="{14D9BFFF-D17D-47D6-BF60-6D0084AE65E0}" destId="{5306385F-C490-42FD-B30D-75CD188B34AC}" srcOrd="1" destOrd="0" presId="urn:microsoft.com/office/officeart/2018/2/layout/IconLabelList"/>
    <dgm:cxn modelId="{0AB9AFE6-79CD-46CD-8F5E-4F307BFA9223}" type="presParOf" srcId="{14D9BFFF-D17D-47D6-BF60-6D0084AE65E0}" destId="{2BF97E67-D29B-4134-A542-DB593F123ADF}" srcOrd="2" destOrd="0" presId="urn:microsoft.com/office/officeart/2018/2/layout/IconLabelList"/>
    <dgm:cxn modelId="{726BD6A2-729A-4490-B466-C9AC4A4E36ED}" type="presParOf" srcId="{3FE2F639-52F1-4589-AD8A-C8250CD5C445}" destId="{DFA90C6A-0AAC-45C2-A0C3-0E01BE859E16}" srcOrd="7" destOrd="0" presId="urn:microsoft.com/office/officeart/2018/2/layout/IconLabelList"/>
    <dgm:cxn modelId="{3D2DF314-0E27-45CD-9235-D4A4E46791CB}" type="presParOf" srcId="{3FE2F639-52F1-4589-AD8A-C8250CD5C445}" destId="{E4E74D8D-7C19-44C7-880D-308CBCE83FC4}" srcOrd="8" destOrd="0" presId="urn:microsoft.com/office/officeart/2018/2/layout/IconLabelList"/>
    <dgm:cxn modelId="{588A3EA7-BC5C-48A6-A35C-79683DDDC47F}" type="presParOf" srcId="{E4E74D8D-7C19-44C7-880D-308CBCE83FC4}" destId="{D4E96AAA-2977-4C19-BA2F-20773A981B70}" srcOrd="0" destOrd="0" presId="urn:microsoft.com/office/officeart/2018/2/layout/IconLabelList"/>
    <dgm:cxn modelId="{EA5CAF34-643C-4E30-9287-C4EB37123406}" type="presParOf" srcId="{E4E74D8D-7C19-44C7-880D-308CBCE83FC4}" destId="{1253B75C-67D8-4CC8-AF3E-85AD1644E679}" srcOrd="1" destOrd="0" presId="urn:microsoft.com/office/officeart/2018/2/layout/IconLabelList"/>
    <dgm:cxn modelId="{5010F0C6-38BB-4A2C-B869-441755C1C495}" type="presParOf" srcId="{E4E74D8D-7C19-44C7-880D-308CBCE83FC4}" destId="{BE09752A-210D-4292-B91B-02E1CEBEB11E}" srcOrd="2" destOrd="0" presId="urn:microsoft.com/office/officeart/2018/2/layout/IconLabelList"/>
    <dgm:cxn modelId="{95EC0724-F12C-40C2-ADC7-82928C19A1F0}" type="presParOf" srcId="{3FE2F639-52F1-4589-AD8A-C8250CD5C445}" destId="{2BEDD43D-8819-4867-B825-15C01105740B}" srcOrd="9" destOrd="0" presId="urn:microsoft.com/office/officeart/2018/2/layout/IconLabelList"/>
    <dgm:cxn modelId="{DF0C074B-23B0-4514-BB2B-0DAC0E69AC62}" type="presParOf" srcId="{3FE2F639-52F1-4589-AD8A-C8250CD5C445}" destId="{A5339234-11DB-4571-B0F0-A3403E3289B7}" srcOrd="10" destOrd="0" presId="urn:microsoft.com/office/officeart/2018/2/layout/IconLabelList"/>
    <dgm:cxn modelId="{E86E7957-084E-47A2-857D-E2332907398B}" type="presParOf" srcId="{A5339234-11DB-4571-B0F0-A3403E3289B7}" destId="{4D6D0042-28A1-4642-B5E6-B685350A3335}" srcOrd="0" destOrd="0" presId="urn:microsoft.com/office/officeart/2018/2/layout/IconLabelList"/>
    <dgm:cxn modelId="{8C8A7D35-535F-4090-ADFE-CA3A19B75C52}" type="presParOf" srcId="{A5339234-11DB-4571-B0F0-A3403E3289B7}" destId="{8270D3F5-B38B-4EA3-975D-A9EABD9CF09F}" srcOrd="1" destOrd="0" presId="urn:microsoft.com/office/officeart/2018/2/layout/IconLabelList"/>
    <dgm:cxn modelId="{75D1B76C-54EF-4C9B-BD48-EEC71962A7DB}" type="presParOf" srcId="{A5339234-11DB-4571-B0F0-A3403E3289B7}" destId="{DBAF7668-AC3E-424A-8AD5-6A20B1EDF8CC}" srcOrd="2" destOrd="0" presId="urn:microsoft.com/office/officeart/2018/2/layout/IconLabelList"/>
    <dgm:cxn modelId="{8C4689EA-5C40-423D-8340-6358795A57C4}" type="presParOf" srcId="{3FE2F639-52F1-4589-AD8A-C8250CD5C445}" destId="{7E84987B-01D4-46AF-B1A2-374C25A5E697}" srcOrd="11" destOrd="0" presId="urn:microsoft.com/office/officeart/2018/2/layout/IconLabelList"/>
    <dgm:cxn modelId="{57B5FD95-8C2B-4917-B4BC-AF43C1E7C7FE}" type="presParOf" srcId="{3FE2F639-52F1-4589-AD8A-C8250CD5C445}" destId="{B80773CC-0F01-43DA-8AA0-4ECE34E289EC}" srcOrd="12" destOrd="0" presId="urn:microsoft.com/office/officeart/2018/2/layout/IconLabelList"/>
    <dgm:cxn modelId="{4EC0CBCB-E5D2-4787-BF67-76E1E5A68330}" type="presParOf" srcId="{B80773CC-0F01-43DA-8AA0-4ECE34E289EC}" destId="{FD49E86E-B282-46A6-8DF1-3B42629426C7}" srcOrd="0" destOrd="0" presId="urn:microsoft.com/office/officeart/2018/2/layout/IconLabelList"/>
    <dgm:cxn modelId="{0994BFA1-3F08-4742-AB2F-6FB8159704DB}" type="presParOf" srcId="{B80773CC-0F01-43DA-8AA0-4ECE34E289EC}" destId="{5516E400-E23D-4339-AFC7-F984C00F906B}" srcOrd="1" destOrd="0" presId="urn:microsoft.com/office/officeart/2018/2/layout/IconLabelList"/>
    <dgm:cxn modelId="{FC98A133-A267-41D1-BFF9-327D7A7B5D49}" type="presParOf" srcId="{B80773CC-0F01-43DA-8AA0-4ECE34E289EC}" destId="{D385FAAD-91D9-4630-A5CA-B6642963E84F}" srcOrd="2" destOrd="0" presId="urn:microsoft.com/office/officeart/2018/2/layout/IconLabelList"/>
    <dgm:cxn modelId="{69A03D8E-BD0F-4563-8164-E0D7F7E50A7A}" type="presParOf" srcId="{3FE2F639-52F1-4589-AD8A-C8250CD5C445}" destId="{243A7AE4-07A9-44E8-A130-53E6677C95DA}" srcOrd="13" destOrd="0" presId="urn:microsoft.com/office/officeart/2018/2/layout/IconLabelList"/>
    <dgm:cxn modelId="{376973B3-45C4-4206-B0D4-82E42502D087}" type="presParOf" srcId="{3FE2F639-52F1-4589-AD8A-C8250CD5C445}" destId="{72553CB2-D250-4EC2-8284-28C5D65F1BC7}" srcOrd="14" destOrd="0" presId="urn:microsoft.com/office/officeart/2018/2/layout/IconLabelList"/>
    <dgm:cxn modelId="{CFBA1B2A-9571-4C00-A724-830A53A6FEBD}" type="presParOf" srcId="{72553CB2-D250-4EC2-8284-28C5D65F1BC7}" destId="{ADB22C89-7AC8-4284-BBD2-43B023791975}" srcOrd="0" destOrd="0" presId="urn:microsoft.com/office/officeart/2018/2/layout/IconLabelList"/>
    <dgm:cxn modelId="{556F17A4-F525-4704-B2A4-AC0F629C54F1}" type="presParOf" srcId="{72553CB2-D250-4EC2-8284-28C5D65F1BC7}" destId="{6FB183A5-A3AA-4325-A6C3-7BD3EFA1BE53}" srcOrd="1" destOrd="0" presId="urn:microsoft.com/office/officeart/2018/2/layout/IconLabelList"/>
    <dgm:cxn modelId="{D80B9083-76C9-4690-84C2-45D6E748A775}" type="presParOf" srcId="{72553CB2-D250-4EC2-8284-28C5D65F1BC7}" destId="{13856E90-F726-4915-893E-90B6C4249E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C0F26E-E744-4D45-8249-921029AFE985}" type="doc">
      <dgm:prSet loTypeId="urn:microsoft.com/office/officeart/2005/8/layout/cycle3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36EBA2-275A-8247-A049-DD2930A0298A}">
      <dgm:prSet phldrT="[Text]"/>
      <dgm:spPr/>
      <dgm:t>
        <a:bodyPr/>
        <a:lstStyle/>
        <a:p>
          <a:pPr rtl="0"/>
          <a:r>
            <a:rPr lang="en-US" dirty="0"/>
            <a:t>Log In</a:t>
          </a:r>
        </a:p>
      </dgm:t>
    </dgm:pt>
    <dgm:pt modelId="{D76A0F64-9F04-7C4C-AD25-CB775A6FC068}" type="parTrans" cxnId="{A24E49A7-6944-CD46-8DDA-FA8B339CB007}">
      <dgm:prSet/>
      <dgm:spPr/>
      <dgm:t>
        <a:bodyPr/>
        <a:lstStyle/>
        <a:p>
          <a:endParaRPr lang="en-US"/>
        </a:p>
      </dgm:t>
    </dgm:pt>
    <dgm:pt modelId="{D30F3F8F-4AAC-EE41-BE38-B48191C19CB2}" type="sibTrans" cxnId="{A24E49A7-6944-CD46-8DDA-FA8B339CB007}">
      <dgm:prSet/>
      <dgm:spPr/>
      <dgm:t>
        <a:bodyPr/>
        <a:lstStyle/>
        <a:p>
          <a:endParaRPr lang="en-US"/>
        </a:p>
      </dgm:t>
    </dgm:pt>
    <dgm:pt modelId="{0F57FC04-9AD4-E149-8550-80CE853F78A7}">
      <dgm:prSet phldrT="[Text]"/>
      <dgm:spPr/>
      <dgm:t>
        <a:bodyPr/>
        <a:lstStyle/>
        <a:p>
          <a:pPr rtl="0"/>
          <a:r>
            <a:rPr lang="en-US" dirty="0"/>
            <a:t>Input destination </a:t>
          </a:r>
        </a:p>
      </dgm:t>
    </dgm:pt>
    <dgm:pt modelId="{47E1025E-D374-694C-862C-49E6393E3A01}" type="parTrans" cxnId="{A9949388-961F-F541-BA65-046D95CBC2E5}">
      <dgm:prSet/>
      <dgm:spPr/>
      <dgm:t>
        <a:bodyPr/>
        <a:lstStyle/>
        <a:p>
          <a:endParaRPr lang="en-US"/>
        </a:p>
      </dgm:t>
    </dgm:pt>
    <dgm:pt modelId="{57F23197-375B-E346-BDD2-B5856ADA0AB8}" type="sibTrans" cxnId="{A9949388-961F-F541-BA65-046D95CBC2E5}">
      <dgm:prSet/>
      <dgm:spPr/>
      <dgm:t>
        <a:bodyPr/>
        <a:lstStyle/>
        <a:p>
          <a:endParaRPr lang="en-US"/>
        </a:p>
      </dgm:t>
    </dgm:pt>
    <dgm:pt modelId="{FD99FF43-55B6-774F-A738-5D1D0B9A7607}">
      <dgm:prSet phldrT="[Text]"/>
      <dgm:spPr/>
      <dgm:t>
        <a:bodyPr/>
        <a:lstStyle/>
        <a:p>
          <a:pPr rtl="0"/>
          <a:r>
            <a:rPr lang="en-US" dirty="0"/>
            <a:t>Filter &amp; suggest trip</a:t>
          </a:r>
        </a:p>
      </dgm:t>
    </dgm:pt>
    <dgm:pt modelId="{C07C3CA9-03C3-C444-B5CD-667FB0B89D4B}" type="parTrans" cxnId="{3423F443-1264-E547-A8C9-289055066089}">
      <dgm:prSet/>
      <dgm:spPr/>
      <dgm:t>
        <a:bodyPr/>
        <a:lstStyle/>
        <a:p>
          <a:endParaRPr lang="en-US"/>
        </a:p>
      </dgm:t>
    </dgm:pt>
    <dgm:pt modelId="{AC3F7BB2-7CE5-404C-BDC9-C8CB64E5A09E}" type="sibTrans" cxnId="{3423F443-1264-E547-A8C9-289055066089}">
      <dgm:prSet/>
      <dgm:spPr/>
      <dgm:t>
        <a:bodyPr/>
        <a:lstStyle/>
        <a:p>
          <a:endParaRPr lang="en-US"/>
        </a:p>
      </dgm:t>
    </dgm:pt>
    <dgm:pt modelId="{5AD91DD1-7853-CF44-9C23-F132DCAF3689}">
      <dgm:prSet phldrT="[Text]"/>
      <dgm:spPr/>
      <dgm:t>
        <a:bodyPr/>
        <a:lstStyle/>
        <a:p>
          <a:pPr rtl="0"/>
          <a:endParaRPr lang="en-US" dirty="0"/>
        </a:p>
      </dgm:t>
    </dgm:pt>
    <dgm:pt modelId="{AA7B4E07-5408-1247-B2DE-50A72DBB0B14}" type="parTrans" cxnId="{CC348E64-2B12-B543-9066-844C9E71C1D6}">
      <dgm:prSet/>
      <dgm:spPr/>
      <dgm:t>
        <a:bodyPr/>
        <a:lstStyle/>
        <a:p>
          <a:endParaRPr lang="en-US"/>
        </a:p>
      </dgm:t>
    </dgm:pt>
    <dgm:pt modelId="{3D8A12BC-C75A-884E-B867-0AF636A1C00B}" type="sibTrans" cxnId="{CC348E64-2B12-B543-9066-844C9E71C1D6}">
      <dgm:prSet/>
      <dgm:spPr/>
      <dgm:t>
        <a:bodyPr/>
        <a:lstStyle/>
        <a:p>
          <a:endParaRPr lang="en-US"/>
        </a:p>
      </dgm:t>
    </dgm:pt>
    <dgm:pt modelId="{3F56DA95-0711-7B4E-BD48-AC861FF6A315}">
      <dgm:prSet phldrT="[Text]"/>
      <dgm:spPr/>
      <dgm:t>
        <a:bodyPr/>
        <a:lstStyle/>
        <a:p>
          <a:pPr rtl="0"/>
          <a:r>
            <a:rPr lang="en-US" dirty="0"/>
            <a:t>Pay for trip</a:t>
          </a:r>
        </a:p>
      </dgm:t>
    </dgm:pt>
    <dgm:pt modelId="{26639DC9-DF7F-1B41-BB61-596140B115D6}" type="parTrans" cxnId="{D2DFB16D-ABBF-DC46-B71C-BF4DC11B7C8D}">
      <dgm:prSet/>
      <dgm:spPr/>
      <dgm:t>
        <a:bodyPr/>
        <a:lstStyle/>
        <a:p>
          <a:endParaRPr lang="en-US"/>
        </a:p>
      </dgm:t>
    </dgm:pt>
    <dgm:pt modelId="{8E73B72F-ACED-4647-8416-FF62E2E7A54D}" type="sibTrans" cxnId="{D2DFB16D-ABBF-DC46-B71C-BF4DC11B7C8D}">
      <dgm:prSet/>
      <dgm:spPr/>
      <dgm:t>
        <a:bodyPr/>
        <a:lstStyle/>
        <a:p>
          <a:endParaRPr lang="en-US"/>
        </a:p>
      </dgm:t>
    </dgm:pt>
    <dgm:pt modelId="{2CF65A17-3997-0743-BD1A-0D9B5ECE6CC7}">
      <dgm:prSet/>
      <dgm:spPr/>
      <dgm:t>
        <a:bodyPr/>
        <a:lstStyle/>
        <a:p>
          <a:pPr rtl="0"/>
          <a:r>
            <a:rPr lang="en-US" dirty="0"/>
            <a:t>Input travel date</a:t>
          </a:r>
        </a:p>
      </dgm:t>
    </dgm:pt>
    <dgm:pt modelId="{4C2E7CD0-3240-F541-A524-55BFF2A1E550}" type="parTrans" cxnId="{2A4112C8-A741-6344-BCDB-7C6241BEB3EE}">
      <dgm:prSet/>
      <dgm:spPr/>
      <dgm:t>
        <a:bodyPr/>
        <a:lstStyle/>
        <a:p>
          <a:endParaRPr lang="en-US"/>
        </a:p>
      </dgm:t>
    </dgm:pt>
    <dgm:pt modelId="{2D3C70A1-63A0-D54B-BE87-F6CAE9691506}" type="sibTrans" cxnId="{2A4112C8-A741-6344-BCDB-7C6241BEB3EE}">
      <dgm:prSet/>
      <dgm:spPr/>
      <dgm:t>
        <a:bodyPr/>
        <a:lstStyle/>
        <a:p>
          <a:endParaRPr lang="en-US"/>
        </a:p>
      </dgm:t>
    </dgm:pt>
    <dgm:pt modelId="{0D1F01DF-BB95-5047-ADB5-3649E710162E}" type="pres">
      <dgm:prSet presAssocID="{68C0F26E-E744-4D45-8249-921029AFE985}" presName="Name0" presStyleCnt="0">
        <dgm:presLayoutVars>
          <dgm:dir/>
          <dgm:resizeHandles val="exact"/>
        </dgm:presLayoutVars>
      </dgm:prSet>
      <dgm:spPr/>
    </dgm:pt>
    <dgm:pt modelId="{6F3C6906-E0F8-F649-AF8C-54C7EE5AAC1E}" type="pres">
      <dgm:prSet presAssocID="{68C0F26E-E744-4D45-8249-921029AFE985}" presName="cycle" presStyleCnt="0"/>
      <dgm:spPr/>
    </dgm:pt>
    <dgm:pt modelId="{72B2BAD2-3B3F-5C44-ADA4-E90CA5C0FDC0}" type="pres">
      <dgm:prSet presAssocID="{EF36EBA2-275A-8247-A049-DD2930A0298A}" presName="nodeFirstNode" presStyleLbl="node1" presStyleIdx="0" presStyleCnt="6">
        <dgm:presLayoutVars>
          <dgm:bulletEnabled val="1"/>
        </dgm:presLayoutVars>
      </dgm:prSet>
      <dgm:spPr/>
    </dgm:pt>
    <dgm:pt modelId="{6B45A0B9-B88C-B844-B4C1-5877DB7CA512}" type="pres">
      <dgm:prSet presAssocID="{D30F3F8F-4AAC-EE41-BE38-B48191C19CB2}" presName="sibTransFirstNode" presStyleLbl="bgShp" presStyleIdx="0" presStyleCnt="1"/>
      <dgm:spPr/>
    </dgm:pt>
    <dgm:pt modelId="{EC17C334-5B08-E34C-A36D-96C228F3D985}" type="pres">
      <dgm:prSet presAssocID="{0F57FC04-9AD4-E149-8550-80CE853F78A7}" presName="nodeFollowingNodes" presStyleLbl="node1" presStyleIdx="1" presStyleCnt="6">
        <dgm:presLayoutVars>
          <dgm:bulletEnabled val="1"/>
        </dgm:presLayoutVars>
      </dgm:prSet>
      <dgm:spPr/>
    </dgm:pt>
    <dgm:pt modelId="{336BDA5E-C997-594F-9C45-8BB2DCA7B4FB}" type="pres">
      <dgm:prSet presAssocID="{2CF65A17-3997-0743-BD1A-0D9B5ECE6CC7}" presName="nodeFollowingNodes" presStyleLbl="node1" presStyleIdx="2" presStyleCnt="6">
        <dgm:presLayoutVars>
          <dgm:bulletEnabled val="1"/>
        </dgm:presLayoutVars>
      </dgm:prSet>
      <dgm:spPr/>
    </dgm:pt>
    <dgm:pt modelId="{F03FAD73-B0B9-8643-8214-6429FB6566F0}" type="pres">
      <dgm:prSet presAssocID="{FD99FF43-55B6-774F-A738-5D1D0B9A7607}" presName="nodeFollowingNodes" presStyleLbl="node1" presStyleIdx="3" presStyleCnt="6">
        <dgm:presLayoutVars>
          <dgm:bulletEnabled val="1"/>
        </dgm:presLayoutVars>
      </dgm:prSet>
      <dgm:spPr/>
    </dgm:pt>
    <dgm:pt modelId="{18CD544F-D015-EC46-B59B-7DD4D71A7EF8}" type="pres">
      <dgm:prSet presAssocID="{5AD91DD1-7853-CF44-9C23-F132DCAF3689}" presName="nodeFollowingNodes" presStyleLbl="node1" presStyleIdx="4" presStyleCnt="6">
        <dgm:presLayoutVars>
          <dgm:bulletEnabled val="1"/>
        </dgm:presLayoutVars>
      </dgm:prSet>
      <dgm:spPr/>
    </dgm:pt>
    <dgm:pt modelId="{222C0488-40BF-0A4E-9B72-53193583C764}" type="pres">
      <dgm:prSet presAssocID="{3F56DA95-0711-7B4E-BD48-AC861FF6A315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3423F443-1264-E547-A8C9-289055066089}" srcId="{68C0F26E-E744-4D45-8249-921029AFE985}" destId="{FD99FF43-55B6-774F-A738-5D1D0B9A7607}" srcOrd="3" destOrd="0" parTransId="{C07C3CA9-03C3-C444-B5CD-667FB0B89D4B}" sibTransId="{AC3F7BB2-7CE5-404C-BDC9-C8CB64E5A09E}"/>
    <dgm:cxn modelId="{CC348E64-2B12-B543-9066-844C9E71C1D6}" srcId="{68C0F26E-E744-4D45-8249-921029AFE985}" destId="{5AD91DD1-7853-CF44-9C23-F132DCAF3689}" srcOrd="4" destOrd="0" parTransId="{AA7B4E07-5408-1247-B2DE-50A72DBB0B14}" sibTransId="{3D8A12BC-C75A-884E-B867-0AF636A1C00B}"/>
    <dgm:cxn modelId="{6C639D6C-EAD2-D34A-AA71-674F446AA713}" type="presOf" srcId="{5AD91DD1-7853-CF44-9C23-F132DCAF3689}" destId="{18CD544F-D015-EC46-B59B-7DD4D71A7EF8}" srcOrd="0" destOrd="0" presId="urn:microsoft.com/office/officeart/2005/8/layout/cycle3"/>
    <dgm:cxn modelId="{D2DFB16D-ABBF-DC46-B71C-BF4DC11B7C8D}" srcId="{68C0F26E-E744-4D45-8249-921029AFE985}" destId="{3F56DA95-0711-7B4E-BD48-AC861FF6A315}" srcOrd="5" destOrd="0" parTransId="{26639DC9-DF7F-1B41-BB61-596140B115D6}" sibTransId="{8E73B72F-ACED-4647-8416-FF62E2E7A54D}"/>
    <dgm:cxn modelId="{D8A78E7F-7162-CB46-84AE-7F563DA3B7E5}" type="presOf" srcId="{2CF65A17-3997-0743-BD1A-0D9B5ECE6CC7}" destId="{336BDA5E-C997-594F-9C45-8BB2DCA7B4FB}" srcOrd="0" destOrd="0" presId="urn:microsoft.com/office/officeart/2005/8/layout/cycle3"/>
    <dgm:cxn modelId="{FDC41083-88D0-2543-8333-92934A66E2FC}" type="presOf" srcId="{EF36EBA2-275A-8247-A049-DD2930A0298A}" destId="{72B2BAD2-3B3F-5C44-ADA4-E90CA5C0FDC0}" srcOrd="0" destOrd="0" presId="urn:microsoft.com/office/officeart/2005/8/layout/cycle3"/>
    <dgm:cxn modelId="{A9949388-961F-F541-BA65-046D95CBC2E5}" srcId="{68C0F26E-E744-4D45-8249-921029AFE985}" destId="{0F57FC04-9AD4-E149-8550-80CE853F78A7}" srcOrd="1" destOrd="0" parTransId="{47E1025E-D374-694C-862C-49E6393E3A01}" sibTransId="{57F23197-375B-E346-BDD2-B5856ADA0AB8}"/>
    <dgm:cxn modelId="{A24E49A7-6944-CD46-8DDA-FA8B339CB007}" srcId="{68C0F26E-E744-4D45-8249-921029AFE985}" destId="{EF36EBA2-275A-8247-A049-DD2930A0298A}" srcOrd="0" destOrd="0" parTransId="{D76A0F64-9F04-7C4C-AD25-CB775A6FC068}" sibTransId="{D30F3F8F-4AAC-EE41-BE38-B48191C19CB2}"/>
    <dgm:cxn modelId="{1F3C41A9-66CC-7D4C-AC7C-955BD84626ED}" type="presOf" srcId="{68C0F26E-E744-4D45-8249-921029AFE985}" destId="{0D1F01DF-BB95-5047-ADB5-3649E710162E}" srcOrd="0" destOrd="0" presId="urn:microsoft.com/office/officeart/2005/8/layout/cycle3"/>
    <dgm:cxn modelId="{2A4112C8-A741-6344-BCDB-7C6241BEB3EE}" srcId="{68C0F26E-E744-4D45-8249-921029AFE985}" destId="{2CF65A17-3997-0743-BD1A-0D9B5ECE6CC7}" srcOrd="2" destOrd="0" parTransId="{4C2E7CD0-3240-F541-A524-55BFF2A1E550}" sibTransId="{2D3C70A1-63A0-D54B-BE87-F6CAE9691506}"/>
    <dgm:cxn modelId="{689241E4-D514-3344-B0F1-F09B2BA41027}" type="presOf" srcId="{0F57FC04-9AD4-E149-8550-80CE853F78A7}" destId="{EC17C334-5B08-E34C-A36D-96C228F3D985}" srcOrd="0" destOrd="0" presId="urn:microsoft.com/office/officeart/2005/8/layout/cycle3"/>
    <dgm:cxn modelId="{CC3F5DEA-183C-2B45-BC9F-D7B6EFC88FAC}" type="presOf" srcId="{D30F3F8F-4AAC-EE41-BE38-B48191C19CB2}" destId="{6B45A0B9-B88C-B844-B4C1-5877DB7CA512}" srcOrd="0" destOrd="0" presId="urn:microsoft.com/office/officeart/2005/8/layout/cycle3"/>
    <dgm:cxn modelId="{BCB572EA-7240-F74C-80AD-96C45A9A7AB1}" type="presOf" srcId="{3F56DA95-0711-7B4E-BD48-AC861FF6A315}" destId="{222C0488-40BF-0A4E-9B72-53193583C764}" srcOrd="0" destOrd="0" presId="urn:microsoft.com/office/officeart/2005/8/layout/cycle3"/>
    <dgm:cxn modelId="{88EA9CEC-5D27-8748-A412-1FB847B420D6}" type="presOf" srcId="{FD99FF43-55B6-774F-A738-5D1D0B9A7607}" destId="{F03FAD73-B0B9-8643-8214-6429FB6566F0}" srcOrd="0" destOrd="0" presId="urn:microsoft.com/office/officeart/2005/8/layout/cycle3"/>
    <dgm:cxn modelId="{8705BED7-BE90-F443-9389-3AFCC2A90AA4}" type="presParOf" srcId="{0D1F01DF-BB95-5047-ADB5-3649E710162E}" destId="{6F3C6906-E0F8-F649-AF8C-54C7EE5AAC1E}" srcOrd="0" destOrd="0" presId="urn:microsoft.com/office/officeart/2005/8/layout/cycle3"/>
    <dgm:cxn modelId="{C9BB2F89-55C4-2145-ACFB-DE7E6FA784DA}" type="presParOf" srcId="{6F3C6906-E0F8-F649-AF8C-54C7EE5AAC1E}" destId="{72B2BAD2-3B3F-5C44-ADA4-E90CA5C0FDC0}" srcOrd="0" destOrd="0" presId="urn:microsoft.com/office/officeart/2005/8/layout/cycle3"/>
    <dgm:cxn modelId="{6C666F30-2B82-024B-B575-344EFEF01F58}" type="presParOf" srcId="{6F3C6906-E0F8-F649-AF8C-54C7EE5AAC1E}" destId="{6B45A0B9-B88C-B844-B4C1-5877DB7CA512}" srcOrd="1" destOrd="0" presId="urn:microsoft.com/office/officeart/2005/8/layout/cycle3"/>
    <dgm:cxn modelId="{853D1CC4-9147-6848-ADB1-80CCFE51F6A2}" type="presParOf" srcId="{6F3C6906-E0F8-F649-AF8C-54C7EE5AAC1E}" destId="{EC17C334-5B08-E34C-A36D-96C228F3D985}" srcOrd="2" destOrd="0" presId="urn:microsoft.com/office/officeart/2005/8/layout/cycle3"/>
    <dgm:cxn modelId="{37CE7447-5474-514E-9CD1-D588F1B48476}" type="presParOf" srcId="{6F3C6906-E0F8-F649-AF8C-54C7EE5AAC1E}" destId="{336BDA5E-C997-594F-9C45-8BB2DCA7B4FB}" srcOrd="3" destOrd="0" presId="urn:microsoft.com/office/officeart/2005/8/layout/cycle3"/>
    <dgm:cxn modelId="{BE256370-F62E-EC43-8112-DEF46F99B666}" type="presParOf" srcId="{6F3C6906-E0F8-F649-AF8C-54C7EE5AAC1E}" destId="{F03FAD73-B0B9-8643-8214-6429FB6566F0}" srcOrd="4" destOrd="0" presId="urn:microsoft.com/office/officeart/2005/8/layout/cycle3"/>
    <dgm:cxn modelId="{9821CA36-C526-1F42-B885-AE0027126B57}" type="presParOf" srcId="{6F3C6906-E0F8-F649-AF8C-54C7EE5AAC1E}" destId="{18CD544F-D015-EC46-B59B-7DD4D71A7EF8}" srcOrd="5" destOrd="0" presId="urn:microsoft.com/office/officeart/2005/8/layout/cycle3"/>
    <dgm:cxn modelId="{C97A4543-CE4F-AC47-8A0A-520F62ACAFC7}" type="presParOf" srcId="{6F3C6906-E0F8-F649-AF8C-54C7EE5AAC1E}" destId="{222C0488-40BF-0A4E-9B72-53193583C764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AFC14-9F49-4092-A370-8FE7EA3BA513}">
      <dsp:nvSpPr>
        <dsp:cNvPr id="0" name=""/>
        <dsp:cNvSpPr/>
      </dsp:nvSpPr>
      <dsp:spPr>
        <a:xfrm flipH="1">
          <a:off x="167710" y="1167055"/>
          <a:ext cx="61567" cy="416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1696C-E847-47E7-821B-2DDDFC3F5D4A}">
      <dsp:nvSpPr>
        <dsp:cNvPr id="0" name=""/>
        <dsp:cNvSpPr/>
      </dsp:nvSpPr>
      <dsp:spPr>
        <a:xfrm>
          <a:off x="364602" y="211140"/>
          <a:ext cx="390255" cy="2404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4FF2D-5220-4EBC-B7C9-C4CD147C4EF7}">
      <dsp:nvSpPr>
        <dsp:cNvPr id="0" name=""/>
        <dsp:cNvSpPr/>
      </dsp:nvSpPr>
      <dsp:spPr>
        <a:xfrm>
          <a:off x="229282" y="362636"/>
          <a:ext cx="1053445" cy="2013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Specific niche: </a:t>
          </a:r>
          <a:r>
            <a:rPr lang="en-US" sz="1100" u="none" kern="1200" dirty="0"/>
            <a:t>Target specific adventure travelers and eco-conscious tourists, and </a:t>
          </a:r>
          <a:r>
            <a:rPr lang="en-CA" sz="1100" u="none" kern="1200" dirty="0"/>
            <a:t>travellers are seeking all-in-one travel solutions.</a:t>
          </a:r>
          <a:endParaRPr lang="en-US" sz="1100" u="none" kern="1200" dirty="0"/>
        </a:p>
      </dsp:txBody>
      <dsp:txXfrm>
        <a:off x="229282" y="362636"/>
        <a:ext cx="1053445" cy="2013146"/>
      </dsp:txXfrm>
    </dsp:sp>
    <dsp:sp modelId="{2A23CAC3-E5A1-4EE2-BCE9-4C4E16BAD064}">
      <dsp:nvSpPr>
        <dsp:cNvPr id="0" name=""/>
        <dsp:cNvSpPr/>
      </dsp:nvSpPr>
      <dsp:spPr>
        <a:xfrm flipH="1">
          <a:off x="2111621" y="218652"/>
          <a:ext cx="82839" cy="1681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B6F35-C267-4127-A903-670072F9409D}">
      <dsp:nvSpPr>
        <dsp:cNvPr id="0" name=""/>
        <dsp:cNvSpPr/>
      </dsp:nvSpPr>
      <dsp:spPr>
        <a:xfrm>
          <a:off x="1980169" y="105169"/>
          <a:ext cx="341113" cy="3309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9CA9B-54FB-4DFE-B4EB-09870EA3E107}">
      <dsp:nvSpPr>
        <dsp:cNvPr id="0" name=""/>
        <dsp:cNvSpPr/>
      </dsp:nvSpPr>
      <dsp:spPr>
        <a:xfrm>
          <a:off x="1788635" y="607723"/>
          <a:ext cx="1147274" cy="892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Specific region: </a:t>
          </a:r>
          <a:r>
            <a:rPr lang="en-US" sz="1100" kern="1200" dirty="0"/>
            <a:t>Offering in-depth local knowledge, curated experiences, and partnerships</a:t>
          </a:r>
        </a:p>
      </dsp:txBody>
      <dsp:txXfrm>
        <a:off x="1788635" y="607723"/>
        <a:ext cx="1147274" cy="892738"/>
      </dsp:txXfrm>
    </dsp:sp>
    <dsp:sp modelId="{330AB829-0679-4110-ABD6-D673E1B2E8AC}">
      <dsp:nvSpPr>
        <dsp:cNvPr id="0" name=""/>
        <dsp:cNvSpPr/>
      </dsp:nvSpPr>
      <dsp:spPr>
        <a:xfrm>
          <a:off x="3645137" y="245402"/>
          <a:ext cx="106092" cy="179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8A76F-CBA5-4B12-95A7-52D10BB5D402}">
      <dsp:nvSpPr>
        <dsp:cNvPr id="0" name=""/>
        <dsp:cNvSpPr/>
      </dsp:nvSpPr>
      <dsp:spPr>
        <a:xfrm>
          <a:off x="3590619" y="192150"/>
          <a:ext cx="215129" cy="2151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94DDA-2C3D-4BBE-97BF-97C1C33BD16E}">
      <dsp:nvSpPr>
        <dsp:cNvPr id="0" name=""/>
        <dsp:cNvSpPr/>
      </dsp:nvSpPr>
      <dsp:spPr>
        <a:xfrm>
          <a:off x="3282596" y="905860"/>
          <a:ext cx="1072688" cy="1097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Innovation in travel booking: </a:t>
          </a:r>
          <a:r>
            <a:rPr lang="en-US" sz="1100" kern="1200" dirty="0"/>
            <a:t>A unique booking feature or </a:t>
          </a:r>
          <a:r>
            <a:rPr lang="en-US" sz="1100" u="none" kern="1200" dirty="0"/>
            <a:t>service streamlining the travel planning process, such as trip planning </a:t>
          </a:r>
          <a:r>
            <a:rPr lang="en-US" sz="1100" kern="1200" dirty="0"/>
            <a:t>and augmented reality hotel previews.</a:t>
          </a:r>
        </a:p>
      </dsp:txBody>
      <dsp:txXfrm>
        <a:off x="3282596" y="905860"/>
        <a:ext cx="1072688" cy="1097990"/>
      </dsp:txXfrm>
    </dsp:sp>
    <dsp:sp modelId="{A1340255-2FE9-42AA-B691-E00E2BF01593}">
      <dsp:nvSpPr>
        <dsp:cNvPr id="0" name=""/>
        <dsp:cNvSpPr/>
      </dsp:nvSpPr>
      <dsp:spPr>
        <a:xfrm flipV="1">
          <a:off x="4837864" y="320405"/>
          <a:ext cx="90320" cy="5649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999A9-3970-466A-BCB6-F918C519ED2C}">
      <dsp:nvSpPr>
        <dsp:cNvPr id="0" name=""/>
        <dsp:cNvSpPr/>
      </dsp:nvSpPr>
      <dsp:spPr>
        <a:xfrm>
          <a:off x="4760337" y="191488"/>
          <a:ext cx="272859" cy="2404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1AA4B-9E46-4DDC-A776-74DBB2D77E4F}">
      <dsp:nvSpPr>
        <dsp:cNvPr id="0" name=""/>
        <dsp:cNvSpPr/>
      </dsp:nvSpPr>
      <dsp:spPr>
        <a:xfrm>
          <a:off x="4571198" y="299485"/>
          <a:ext cx="874293" cy="995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Partnerships: </a:t>
          </a:r>
          <a:r>
            <a:rPr lang="en-GB" sz="1100" kern="1200" dirty="0"/>
            <a:t>Agencies Traveller</a:t>
          </a:r>
          <a:endParaRPr lang="en-US" sz="1100" kern="1200" dirty="0"/>
        </a:p>
      </dsp:txBody>
      <dsp:txXfrm>
        <a:off x="4571198" y="299485"/>
        <a:ext cx="874293" cy="995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8CCD2-0DA4-46E7-9BA6-F2482F2A741F}">
      <dsp:nvSpPr>
        <dsp:cNvPr id="0" name=""/>
        <dsp:cNvSpPr/>
      </dsp:nvSpPr>
      <dsp:spPr>
        <a:xfrm>
          <a:off x="284984" y="240269"/>
          <a:ext cx="434267" cy="4342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CB001-200E-4720-BD8B-94B7D4647967}">
      <dsp:nvSpPr>
        <dsp:cNvPr id="0" name=""/>
        <dsp:cNvSpPr/>
      </dsp:nvSpPr>
      <dsp:spPr>
        <a:xfrm>
          <a:off x="19598" y="835607"/>
          <a:ext cx="965039" cy="38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Aware of need &amp; to take an action</a:t>
          </a:r>
          <a:endParaRPr lang="en-CA" sz="1200" b="1" kern="12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598" y="835607"/>
        <a:ext cx="965039" cy="386015"/>
      </dsp:txXfrm>
    </dsp:sp>
    <dsp:sp modelId="{AE8BAB25-1D21-4B55-927A-177DCCE98332}">
      <dsp:nvSpPr>
        <dsp:cNvPr id="0" name=""/>
        <dsp:cNvSpPr/>
      </dsp:nvSpPr>
      <dsp:spPr>
        <a:xfrm>
          <a:off x="1418905" y="240269"/>
          <a:ext cx="434267" cy="4342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573AE-FD70-4E28-8A8C-A6794BBB0C11}">
      <dsp:nvSpPr>
        <dsp:cNvPr id="0" name=""/>
        <dsp:cNvSpPr/>
      </dsp:nvSpPr>
      <dsp:spPr>
        <a:xfrm>
          <a:off x="1153519" y="835607"/>
          <a:ext cx="965039" cy="38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Find out about our APP</a:t>
          </a:r>
        </a:p>
      </dsp:txBody>
      <dsp:txXfrm>
        <a:off x="1153519" y="835607"/>
        <a:ext cx="965039" cy="386015"/>
      </dsp:txXfrm>
    </dsp:sp>
    <dsp:sp modelId="{30E87115-2692-40B7-871C-B94536084629}">
      <dsp:nvSpPr>
        <dsp:cNvPr id="0" name=""/>
        <dsp:cNvSpPr/>
      </dsp:nvSpPr>
      <dsp:spPr>
        <a:xfrm>
          <a:off x="2552826" y="240269"/>
          <a:ext cx="434267" cy="4342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C566D-6979-47C0-9072-C14591338FAE}">
      <dsp:nvSpPr>
        <dsp:cNvPr id="0" name=""/>
        <dsp:cNvSpPr/>
      </dsp:nvSpPr>
      <dsp:spPr>
        <a:xfrm>
          <a:off x="2287440" y="835607"/>
          <a:ext cx="965039" cy="38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Analyze and evaluate options</a:t>
          </a:r>
        </a:p>
      </dsp:txBody>
      <dsp:txXfrm>
        <a:off x="2287440" y="835607"/>
        <a:ext cx="965039" cy="386015"/>
      </dsp:txXfrm>
    </dsp:sp>
    <dsp:sp modelId="{BEEF38E3-19B3-46CB-B1AB-EBAA288DFD95}">
      <dsp:nvSpPr>
        <dsp:cNvPr id="0" name=""/>
        <dsp:cNvSpPr/>
      </dsp:nvSpPr>
      <dsp:spPr>
        <a:xfrm>
          <a:off x="3686747" y="240269"/>
          <a:ext cx="434267" cy="4342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97E67-D29B-4134-A542-DB593F123ADF}">
      <dsp:nvSpPr>
        <dsp:cNvPr id="0" name=""/>
        <dsp:cNvSpPr/>
      </dsp:nvSpPr>
      <dsp:spPr>
        <a:xfrm>
          <a:off x="3421361" y="835607"/>
          <a:ext cx="965039" cy="38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Decision to download our APP</a:t>
          </a:r>
        </a:p>
      </dsp:txBody>
      <dsp:txXfrm>
        <a:off x="3421361" y="835607"/>
        <a:ext cx="965039" cy="386015"/>
      </dsp:txXfrm>
    </dsp:sp>
    <dsp:sp modelId="{D4E96AAA-2977-4C19-BA2F-20773A981B70}">
      <dsp:nvSpPr>
        <dsp:cNvPr id="0" name=""/>
        <dsp:cNvSpPr/>
      </dsp:nvSpPr>
      <dsp:spPr>
        <a:xfrm>
          <a:off x="4820668" y="240269"/>
          <a:ext cx="434267" cy="4342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9752A-210D-4292-B91B-02E1CEBEB11E}">
      <dsp:nvSpPr>
        <dsp:cNvPr id="0" name=""/>
        <dsp:cNvSpPr/>
      </dsp:nvSpPr>
      <dsp:spPr>
        <a:xfrm>
          <a:off x="4555282" y="835607"/>
          <a:ext cx="965039" cy="38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Sign in &amp; user verification </a:t>
          </a:r>
        </a:p>
      </dsp:txBody>
      <dsp:txXfrm>
        <a:off x="4555282" y="835607"/>
        <a:ext cx="965039" cy="386015"/>
      </dsp:txXfrm>
    </dsp:sp>
    <dsp:sp modelId="{4D6D0042-28A1-4642-B5E6-B685350A3335}">
      <dsp:nvSpPr>
        <dsp:cNvPr id="0" name=""/>
        <dsp:cNvSpPr/>
      </dsp:nvSpPr>
      <dsp:spPr>
        <a:xfrm>
          <a:off x="5954589" y="240269"/>
          <a:ext cx="434267" cy="4342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F7668-AC3E-424A-8AD5-6A20B1EDF8CC}">
      <dsp:nvSpPr>
        <dsp:cNvPr id="0" name=""/>
        <dsp:cNvSpPr/>
      </dsp:nvSpPr>
      <dsp:spPr>
        <a:xfrm>
          <a:off x="5689203" y="835607"/>
          <a:ext cx="965039" cy="38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Planning &amp; connection  </a:t>
          </a:r>
        </a:p>
      </dsp:txBody>
      <dsp:txXfrm>
        <a:off x="5689203" y="835607"/>
        <a:ext cx="965039" cy="386015"/>
      </dsp:txXfrm>
    </dsp:sp>
    <dsp:sp modelId="{FD49E86E-B282-46A6-8DF1-3B42629426C7}">
      <dsp:nvSpPr>
        <dsp:cNvPr id="0" name=""/>
        <dsp:cNvSpPr/>
      </dsp:nvSpPr>
      <dsp:spPr>
        <a:xfrm>
          <a:off x="7088509" y="240269"/>
          <a:ext cx="434267" cy="43426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5FAAD-91D9-4630-A5CA-B6642963E84F}">
      <dsp:nvSpPr>
        <dsp:cNvPr id="0" name=""/>
        <dsp:cNvSpPr/>
      </dsp:nvSpPr>
      <dsp:spPr>
        <a:xfrm>
          <a:off x="6823124" y="835607"/>
          <a:ext cx="965039" cy="38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Long term engagement</a:t>
          </a:r>
        </a:p>
      </dsp:txBody>
      <dsp:txXfrm>
        <a:off x="6823124" y="835607"/>
        <a:ext cx="965039" cy="386015"/>
      </dsp:txXfrm>
    </dsp:sp>
    <dsp:sp modelId="{ADB22C89-7AC8-4284-BBD2-43B023791975}">
      <dsp:nvSpPr>
        <dsp:cNvPr id="0" name=""/>
        <dsp:cNvSpPr/>
      </dsp:nvSpPr>
      <dsp:spPr>
        <a:xfrm>
          <a:off x="3686747" y="1462883"/>
          <a:ext cx="434267" cy="43426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56E90-F726-4915-893E-90B6C4249E7D}">
      <dsp:nvSpPr>
        <dsp:cNvPr id="0" name=""/>
        <dsp:cNvSpPr/>
      </dsp:nvSpPr>
      <dsp:spPr>
        <a:xfrm>
          <a:off x="3421361" y="2058221"/>
          <a:ext cx="965039" cy="38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Experience sharing</a:t>
          </a:r>
        </a:p>
      </dsp:txBody>
      <dsp:txXfrm>
        <a:off x="3421361" y="2058221"/>
        <a:ext cx="965039" cy="3860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5A0B9-B88C-B844-B4C1-5877DB7CA512}">
      <dsp:nvSpPr>
        <dsp:cNvPr id="0" name=""/>
        <dsp:cNvSpPr/>
      </dsp:nvSpPr>
      <dsp:spPr>
        <a:xfrm>
          <a:off x="2563527" y="-2570"/>
          <a:ext cx="2680706" cy="2680706"/>
        </a:xfrm>
        <a:prstGeom prst="circularArrow">
          <a:avLst>
            <a:gd name="adj1" fmla="val 5274"/>
            <a:gd name="adj2" fmla="val 312630"/>
            <a:gd name="adj3" fmla="val 14233644"/>
            <a:gd name="adj4" fmla="val 17123793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2BAD2-3B3F-5C44-ADA4-E90CA5C0FDC0}">
      <dsp:nvSpPr>
        <dsp:cNvPr id="0" name=""/>
        <dsp:cNvSpPr/>
      </dsp:nvSpPr>
      <dsp:spPr>
        <a:xfrm>
          <a:off x="3395880" y="745"/>
          <a:ext cx="1016000" cy="50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Log In</a:t>
          </a:r>
        </a:p>
      </dsp:txBody>
      <dsp:txXfrm>
        <a:off x="3420679" y="25544"/>
        <a:ext cx="966402" cy="458402"/>
      </dsp:txXfrm>
    </dsp:sp>
    <dsp:sp modelId="{EC17C334-5B08-E34C-A36D-96C228F3D985}">
      <dsp:nvSpPr>
        <dsp:cNvPr id="0" name=""/>
        <dsp:cNvSpPr/>
      </dsp:nvSpPr>
      <dsp:spPr>
        <a:xfrm>
          <a:off x="4337690" y="544499"/>
          <a:ext cx="1016000" cy="50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Input destination </a:t>
          </a:r>
        </a:p>
      </dsp:txBody>
      <dsp:txXfrm>
        <a:off x="4362489" y="569298"/>
        <a:ext cx="966402" cy="458402"/>
      </dsp:txXfrm>
    </dsp:sp>
    <dsp:sp modelId="{336BDA5E-C997-594F-9C45-8BB2DCA7B4FB}">
      <dsp:nvSpPr>
        <dsp:cNvPr id="0" name=""/>
        <dsp:cNvSpPr/>
      </dsp:nvSpPr>
      <dsp:spPr>
        <a:xfrm>
          <a:off x="4337690" y="1632007"/>
          <a:ext cx="1016000" cy="50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Input travel date</a:t>
          </a:r>
        </a:p>
      </dsp:txBody>
      <dsp:txXfrm>
        <a:off x="4362489" y="1656806"/>
        <a:ext cx="966402" cy="458402"/>
      </dsp:txXfrm>
    </dsp:sp>
    <dsp:sp modelId="{F03FAD73-B0B9-8643-8214-6429FB6566F0}">
      <dsp:nvSpPr>
        <dsp:cNvPr id="0" name=""/>
        <dsp:cNvSpPr/>
      </dsp:nvSpPr>
      <dsp:spPr>
        <a:xfrm>
          <a:off x="3395880" y="2175761"/>
          <a:ext cx="1016000" cy="50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Filter &amp; suggest trip</a:t>
          </a:r>
        </a:p>
      </dsp:txBody>
      <dsp:txXfrm>
        <a:off x="3420679" y="2200560"/>
        <a:ext cx="966402" cy="458402"/>
      </dsp:txXfrm>
    </dsp:sp>
    <dsp:sp modelId="{18CD544F-D015-EC46-B59B-7DD4D71A7EF8}">
      <dsp:nvSpPr>
        <dsp:cNvPr id="0" name=""/>
        <dsp:cNvSpPr/>
      </dsp:nvSpPr>
      <dsp:spPr>
        <a:xfrm>
          <a:off x="2454071" y="1632007"/>
          <a:ext cx="1016000" cy="50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2478870" y="1656806"/>
        <a:ext cx="966402" cy="458402"/>
      </dsp:txXfrm>
    </dsp:sp>
    <dsp:sp modelId="{222C0488-40BF-0A4E-9B72-53193583C764}">
      <dsp:nvSpPr>
        <dsp:cNvPr id="0" name=""/>
        <dsp:cNvSpPr/>
      </dsp:nvSpPr>
      <dsp:spPr>
        <a:xfrm>
          <a:off x="2454071" y="544499"/>
          <a:ext cx="1016000" cy="50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Pay for trip</a:t>
          </a:r>
        </a:p>
      </dsp:txBody>
      <dsp:txXfrm>
        <a:off x="2478870" y="569298"/>
        <a:ext cx="966402" cy="458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9B981-C1A8-403F-9059-3AC129B3055D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909A1-2356-4A69-8706-A7DDC3E6189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850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09A1-2356-4A69-8706-A7DDC3E6189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39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53137-938A-9B44-8B52-0F2E0FB551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71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909A1-2356-4A69-8706-A7DDC3E6189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80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EA8F-1CAE-4797-7F0F-B64513901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C6A2C-4679-2554-B901-C8753C6CB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75ABB-D7FB-8E12-80F4-80DEBA78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197AA-423C-133C-3B9F-39574489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ADD15-8D4C-C2C2-86E5-A3EBC76C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8530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D69F-4F0C-871C-DC41-5EF8F4D1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827C3-BF9E-3311-F627-46BC2C775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7CBB3-56B0-1D47-ED52-5FD48D30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35FC-6967-5728-051B-29A59C19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5645C-6C00-6BBB-B896-805AE490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985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40316-A1CD-D8FF-EB5E-425E2FB67F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6EC3B-136B-33B3-DA66-AF2975739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F35E7-B21D-CC48-3F8E-A1555CB00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2B2A8-9F48-3E53-4843-C0CA718B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90C14-5419-F3AD-08F2-BA87E054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595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4A23-57FD-8B0A-B958-FF466FB6A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1AA54-2E30-A621-ACB9-44FF2C95F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A8C8B-9366-52C2-3B98-AEAE9000B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37F99-9DCD-7FA5-637E-37A9FF78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99545-2D92-4190-B8A7-B66BD256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319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05D5-BBCB-03E9-3DA1-C7B3766C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880AB-024E-ECB3-B8C0-235EBF3FC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C0A5B-5EE2-3EBA-7C25-6668EB56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4CC89-03EC-96A5-4E55-BE2363B5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33EA4-2A19-9467-6A40-AA3C925F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074F-7A18-28D0-855A-2C056029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0495B-5CE0-255D-7774-58DC8CABB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B933D-A82F-3704-C7B8-80AEBBE87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896DC-4372-C8FC-D0EC-76F77836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1B881-35B2-431E-5115-96068A4F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141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7717-9266-6D69-B0D3-E7486DC5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9236B-C9DB-98C5-D6AA-8949749E7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F0D8C-A901-6562-2F5B-9BF771162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A12AB-1184-5485-9EB4-28B74220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EB7D8-8C01-333D-F2C6-440F6718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2E859-9D96-EB30-E921-E32E15EB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938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20A9-41D6-8CFB-877B-3AEA6859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0D75D-5A6F-5A50-FBA6-802BB5A86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59545-8E8E-63B7-5404-494671702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27422-780A-C6CD-1F9E-70E9E2C17B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5B897D-E59D-E383-8075-1895365B1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78DCB-D2BC-12AD-11EC-81BCE8AD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B8CDA4-070F-007A-541F-AB563CFC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B8DEED-BB4D-2C69-5C29-C0A19EE9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983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2D6F-8086-664A-3F34-6B6C1B69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C4FFB6-CE97-6158-7D15-0D6263B3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59DC8-8CDD-0E34-332B-2A6E26A9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1C30B-14AB-C8C1-82D2-5F20319C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995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4BB6E-BF44-93D1-68AF-6399B660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A0A6D-6C64-00A2-D7B0-2C2975E88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A05BC-B80B-C063-DD8B-0300120D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460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08D0-1C24-639D-993D-2ADCE2CF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CA3B6-8113-69C2-54D4-B03866053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E7F16-D896-7818-D080-EBB975302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3F8BA-A626-1F8E-61AE-9D76528D7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E5814-E7D4-CD7E-1F5A-A43CCA7E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275BC-1677-241C-90B1-D2303460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210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6C1F-02BD-CD45-7EA0-09831530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8987-A084-8ADB-AEB7-683859F64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D24DD-47CB-6564-63FD-C902FFE1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380B7-9842-713F-4526-755227DB4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26248-6331-20C6-55D0-CA2D9C1F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5235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91DA-4421-69B2-E81B-4CDB3CEE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989E8F-486E-4A08-7C5B-3645D7D0E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9F418-85E2-D851-8DED-7F66D1209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63001-F114-5F58-682F-CBE1725D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3D586-2B59-6408-18E4-42E808BD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6DBD6-7C05-F251-FEC1-84F15E95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716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085F-C4AD-D47D-2DE6-4A9508B1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77DF1-3F16-7CF3-988A-CE5DFF161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9D271-F652-DF9D-5616-53FAC8F67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31EFE-E915-E217-927E-21E6E2D4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43C6C-43A8-6822-B23A-9E2C9140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97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DBA87-DCFB-183E-4C14-753083F20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22067-92D9-6BBE-DBFF-0525B5A2A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374D9-C898-8435-A31E-F0E1430B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4D95A-ECF6-C6C8-47E8-1C8EB950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9C249-9AEA-2F6D-4AA5-93C16CA8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113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8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4"/>
            <a:ext cx="10830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038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800" cy="10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88314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7398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517300" y="1052033"/>
            <a:ext cx="11360800" cy="1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6042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9270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8055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415600" y="18414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443200" y="17398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515967" y="1152000"/>
            <a:ext cx="11157600" cy="11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6418300" y="5096700"/>
            <a:ext cx="5333200" cy="2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64058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933"/>
            </a:lvl1pPr>
            <a:lvl2pPr marL="1219170" lvl="1" indent="-347125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667"/>
            </a:lvl2pPr>
            <a:lvl3pPr marL="1828754" lvl="2" indent="-347125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667"/>
            </a:lvl3pPr>
            <a:lvl4pPr marL="2438339" lvl="3" indent="-347125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667"/>
            </a:lvl4pPr>
            <a:lvl5pPr marL="3047924" lvl="4" indent="-347125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667"/>
            </a:lvl5pPr>
            <a:lvl6pPr marL="3657509" lvl="5" indent="-347125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667"/>
            </a:lvl6pPr>
            <a:lvl7pPr marL="4267093" lvl="6" indent="-347125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667"/>
            </a:lvl7pPr>
            <a:lvl8pPr marL="4876678" lvl="7" indent="-347125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667"/>
            </a:lvl8pPr>
            <a:lvl9pPr marL="5486263" lvl="8" indent="-347125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64615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228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33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7306-9571-2C1B-70F1-747E4489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BD726-FEDA-8F96-9B72-9B12FBB3D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B832A-2D57-9851-E96B-DB3F5E48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0C88D-F371-9149-6E0B-BEDEE5E4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8833C-8DAA-A811-A24F-D639B888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9958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7860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15600" y="17398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6443200" y="17398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515967" y="1050400"/>
            <a:ext cx="11157600" cy="11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6418300" y="5096700"/>
            <a:ext cx="5333200" cy="2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64058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933"/>
            </a:lvl1pPr>
            <a:lvl2pPr marL="1219170" lvl="1" indent="-347125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667"/>
            </a:lvl2pPr>
            <a:lvl3pPr marL="1828754" lvl="2" indent="-347125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667"/>
            </a:lvl3pPr>
            <a:lvl4pPr marL="2438339" lvl="3" indent="-347125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667"/>
            </a:lvl4pPr>
            <a:lvl5pPr marL="3047924" lvl="4" indent="-347125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667"/>
            </a:lvl5pPr>
            <a:lvl6pPr marL="3657509" lvl="5" indent="-347125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667"/>
            </a:lvl6pPr>
            <a:lvl7pPr marL="4267093" lvl="6" indent="-347125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667"/>
            </a:lvl7pPr>
            <a:lvl8pPr marL="4876678" lvl="7" indent="-347125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667"/>
            </a:lvl8pPr>
            <a:lvl9pPr marL="5486263" lvl="8" indent="-347125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667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30933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56222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800" cy="25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37474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50319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C12B-6BFC-6C70-C4B7-0424C012A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35A99-8A06-90DA-7A08-A54679DC1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21019-5AA1-8C8B-B1E1-86260FA4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8902A-D076-963F-3803-3C1DD5233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6C948-927E-BE3D-76FC-9E9AAD00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76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423D-241B-FD86-7393-B583A94B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0695C-D910-FEB4-F2AE-3A539AE17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31A8A-A132-6081-E54F-35BCF4894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90B12-AFEC-5F37-8D88-E19E6EE5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7D9F2-758E-1916-FBA0-956D0958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323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EB6C-96CE-57D9-DCF1-9DB06CCB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CA4A4-F984-A020-0904-C6593CD67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F3071-041B-C079-886A-6BB17A3F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38B9C-AE56-3EC9-B613-8DB758AA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7C3C-07E9-0AF7-23AB-B4A13AC2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68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50F8-B4E0-72F1-83E6-25747B05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D85E3-F402-E64F-0375-CC1E14501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CAD80-6F70-B5D8-E912-76247A41B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84716-938E-5493-7057-510944CC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3D83F-875E-B586-F30F-3C398587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2D5B3-00ED-B274-1F6E-43BD2DFB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205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47F1-6697-F80E-F734-C8947140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ED63F-732D-805B-0077-A719B3516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25073-EB78-FA87-1FA7-B264717D6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E3752-7CCC-9673-E4BB-62D81A184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D7EE7-9D3C-10FE-138A-866EB1E35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F2F19-6D19-736F-67EF-483D4769B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9E1461-ABDD-099F-DC65-BAAAAFC7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E8367-5DBC-95AA-07DD-6B8A2E45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42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A900-BA65-5FFD-473A-90EA6238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B1C3-8915-4826-2F4F-F5618D695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18A7C-DAE5-39C8-7E4D-C5DA24169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5A31C-A0C4-2B41-98F8-F072DFAF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49B26-E6BD-A8D2-EB7F-5F32E6DB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F4442-1E71-A3D1-4784-93178EB7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7106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6426-52C5-3514-98C1-15A59E6E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116FA-40B4-0A1A-0933-6B043984D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88B03-33FF-E06A-FABC-0EFFBFCE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427-8BEF-7864-89A0-F37E8C07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573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65848-4C02-C208-0705-8417B879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BD7EE-0079-7A05-1321-372460A2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1FD01-E849-D5F4-014A-EA3F4DBB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925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6A7E-A130-F7ED-E91C-FE885B20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051A-B2AC-2A30-580C-753EB62CA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F74E8-3DCC-7299-6DD4-3BA1D0403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D76A4-4FAD-4EA3-B064-5739282A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E44B-5CB6-F702-3560-E78AB87C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AFFD-1B77-90F5-5748-03B19701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683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1EC1-5BAA-0DBC-83FA-3EDCD60A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7B1DE-6B8F-14CA-DEA9-311377311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2F79-A462-D6BE-9B2F-1A3B0C21B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A7D07-C266-C845-7686-2E664ED1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A6002-3085-F5BC-C667-2F7831BA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EA86F-5571-3386-377E-D97A85B59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803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8D4E-5787-32CD-9090-94C15882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001D8-505F-7474-144B-6A2E8DCE3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8C79A-6279-E6FC-1776-B7D50520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12B42-4A8D-9563-D5E4-6320AB06F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BA334-9D2A-EB5D-FA4F-5D4A5B4F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56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46DBB5-AC32-417B-BA4D-E5E2E30B08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51764-1CD4-D0EA-D563-651E22F38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E51C4-18B5-1BBD-A501-4180715A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31C1B-4275-35D1-23BA-2F0F088B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85265-BD51-0A26-7E58-8FB191BC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1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E353-2F1C-7C45-A266-C10FF34C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3B3FB-65F1-5595-E735-1D2984154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E6EFB-AC3D-2EE6-23F8-13650CE4F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2EF2B-991C-15F6-9DAE-B05210CB0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DFE71-7447-95CC-86AA-19E0C9395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DE45C1-9991-CDFF-3DE3-A8B50EFE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842F51-0CD6-5A4E-4108-39369B81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CF471-F05F-AD77-3339-1150F8DE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55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C8DD-7563-D485-F8AC-4630B192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4324F-BD79-3790-2FE1-92784241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88465-2165-6348-824E-C28D6B82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E7063-9853-C7D7-65F4-8CC36C76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820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1FCBE-C3C8-B61B-5BC4-9DC169DD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9086F-A9FF-A14E-26D1-72B092B2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34196-71C1-E7F7-A404-B16A9A2E5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746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F022-DA0A-7EA2-3AE0-422B68E2F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7DD64-3A9C-DB89-8A82-D4E6F52EC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B0015-F4E1-6DF8-F022-149C95D57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ABFEA-B719-738A-5409-D80438CA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B9A3C-696D-978E-20F2-7DFE8175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8ED7C-C234-54CD-B3AC-EF77A078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813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6EE6-7AF8-5A7B-C38D-540CACB06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1DB063-2D96-AE51-B3EE-0A3BD825E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6D888-B921-61CF-14AB-69321FF98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53A79-788A-A7D9-DB1B-14CFC2AEF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588E2-3632-0FF3-01D7-F0ED687B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BDB92-55E4-C1C6-0E80-13099355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62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F4E78B-5C6E-075C-4EFA-5C2071D0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5E667-2D04-ED85-6073-1BDFDA9A7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1C01E-5D70-56A8-54CA-5D444934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794299-B410-4836-B9C9-0D75F01B399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34514-2B04-9700-607B-C77AF63ED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55471-A21A-35CF-26F9-B251CAF72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CAE101-3DD1-4A8C-AF2C-9DBE6CE4CB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44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C22D2-7A26-5A3F-ECA9-232189C3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E84B0-7471-7C2B-8D36-0658E91CC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68DC7-6396-EB52-9FEE-90A02BBDE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7D57C-CA03-452B-8163-65CFE27ABCEA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F1C4E-E901-07E8-3E61-A09A4F81C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52F7-49F4-3466-1CC5-FE835912B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1A066-D70C-49B0-A52C-40955C437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63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09288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7AD8E-CA84-A397-6C6B-31261A7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8483-8F08-C299-57E4-F6236680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D8460-787A-0415-B86A-767D532EE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13724D-59DD-47FA-A6EC-EAC3562EDD7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14CF-4B5A-5FFD-0E2F-B56B34E9B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92D7F-0309-8B17-244D-2D8E1082B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C9A0CD-A723-4EFF-8095-697896045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1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foto.wuestenigel.com/miniature-travelers-with-globe-and-airplane-on-white-background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touristicd.blogspot.com/2019/10/what-do-we-want-to-achiev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7F5E19-83EF-DE49-EDBD-C029403D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4" y="344178"/>
            <a:ext cx="5542934" cy="15030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Around the Globe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2576E-5893-1408-B4ED-B27467E85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614" y="6126404"/>
            <a:ext cx="3291347" cy="6315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1 </a:t>
            </a: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 Of New Brunswick - MBA</a:t>
            </a:r>
          </a:p>
        </p:txBody>
      </p:sp>
      <p:pic>
        <p:nvPicPr>
          <p:cNvPr id="8" name="Content Placeholder 7" descr="A logo of a plane and a sun&#10;&#10;Description automatically generated">
            <a:extLst>
              <a:ext uri="{FF2B5EF4-FFF2-40B4-BE49-F238E27FC236}">
                <a16:creationId xmlns:a16="http://schemas.microsoft.com/office/drawing/2014/main" id="{4C647E0C-1E8F-2735-40AE-445409377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9334" b="-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0" name="Picture 9" descr="A toy airplane and a globe&#10;&#10;Description automatically generated">
            <a:extLst>
              <a:ext uri="{FF2B5EF4-FFF2-40B4-BE49-F238E27FC236}">
                <a16:creationId xmlns:a16="http://schemas.microsoft.com/office/drawing/2014/main" id="{6A15B042-125D-D5E7-5C6F-E77E0548C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6663" b="12087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8ACCA1-67C5-2729-E626-A10B5C3CB7AF}"/>
              </a:ext>
            </a:extLst>
          </p:cNvPr>
          <p:cNvSpPr txBox="1"/>
          <p:nvPr/>
        </p:nvSpPr>
        <p:spPr>
          <a:xfrm>
            <a:off x="9894576" y="6657945"/>
            <a:ext cx="22974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4" tooltip="https://foto.wuestenigel.com/miniature-travelers-with-globe-and-airplane-on-white-backgroun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03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Business Model and Revenue Streams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2011560"/>
            <a:ext cx="11582400" cy="426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2011560"/>
            <a:ext cx="11582400" cy="426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 sz="1300" b="0" i="0">
                <a:solidFill>
                  <a:srgbClr val="616161"/>
                </a:solidFill>
                <a:latin typeface="Proxima Nova"/>
              </a:defRPr>
            </a:pPr>
            <a:endParaRPr sz="1733" kern="0">
              <a:solidFill>
                <a:srgbClr val="616161"/>
              </a:solidFill>
              <a:latin typeface="Proxima Nova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011561"/>
            <a:ext cx="11582400" cy="367704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1" y="2011561"/>
            <a:ext cx="5587999" cy="367704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1" y="2011560"/>
            <a:ext cx="5587999" cy="3741345"/>
          </a:xfrm>
          <a:prstGeom prst="rect">
            <a:avLst/>
          </a:prstGeom>
          <a:noFill/>
          <a:ln>
            <a:noFill/>
          </a:ln>
        </p:spPr>
        <p:txBody>
          <a:bodyPr wrap="square" lIns="254000" tIns="0" rIns="0" bIns="254000" anchor="t">
            <a:spAutoFit/>
          </a:bodyPr>
          <a:lstStyle/>
          <a:p>
            <a:pPr marL="304792" indent="-121917" defTabSz="1219170">
              <a:spcAft>
                <a:spcPts val="1067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Diverse Revenue Sources: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Revenue generated from booking fees, premium feature charges, advertisement fees from local businesses, and commissions from affiliate partnerships.</a:t>
            </a:r>
          </a:p>
          <a:p>
            <a:pPr marL="304792" lvl="1" indent="-121917" defTabSz="121917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Advertisement and Commissions: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Partnerships with local businesses and travel agencies enhance revenue through advertisements and commissions.</a:t>
            </a:r>
          </a:p>
          <a:p>
            <a:pPr marL="304792" lvl="1" indent="-121917" defTabSz="121917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Premium Features: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Charges for accessing premium app features add an additional revenue stream, attracting more engaged users.</a:t>
            </a:r>
          </a:p>
          <a:p>
            <a:pPr defTabSz="1219170">
              <a:buClr>
                <a:srgbClr val="000000"/>
              </a:buClr>
            </a:pPr>
            <a:endParaRPr sz="1733" kern="0">
              <a:solidFill>
                <a:srgbClr val="616161"/>
              </a:solidFill>
              <a:latin typeface="Proxima Nova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9201" y="2011561"/>
            <a:ext cx="5587999" cy="367704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9201" y="2011561"/>
            <a:ext cx="5587999" cy="2873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" name="Picture 9" descr="tmp7rfp2pg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1" y="2011560"/>
            <a:ext cx="5587999" cy="31458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99201" y="5258989"/>
            <a:ext cx="5587999" cy="203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9201" y="5258990"/>
            <a:ext cx="5587999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 defTabSz="1219170">
              <a:spcAft>
                <a:spcPts val="1600"/>
              </a:spcAft>
              <a:buClr>
                <a:srgbClr val="000000"/>
              </a:buClr>
            </a:pPr>
            <a:r>
              <a:rPr sz="1200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Photo by Christina @ wocintechchat.com on Unsplash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Pricing Assumptions and Financial Metrics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2011560"/>
            <a:ext cx="11582400" cy="426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2011560"/>
            <a:ext cx="11582400" cy="426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 sz="1300" b="0" i="0">
                <a:solidFill>
                  <a:srgbClr val="616161"/>
                </a:solidFill>
                <a:latin typeface="Proxima Nova"/>
              </a:defRPr>
            </a:pPr>
            <a:endParaRPr sz="1733" kern="0">
              <a:solidFill>
                <a:srgbClr val="616161"/>
              </a:solidFill>
              <a:latin typeface="Proxima Nova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011560"/>
            <a:ext cx="11582400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1" y="2011560"/>
            <a:ext cx="5587999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1" y="2011560"/>
            <a:ext cx="5587999" cy="3474669"/>
          </a:xfrm>
          <a:prstGeom prst="rect">
            <a:avLst/>
          </a:prstGeom>
          <a:noFill/>
          <a:ln>
            <a:noFill/>
          </a:ln>
        </p:spPr>
        <p:txBody>
          <a:bodyPr wrap="square" lIns="254000" tIns="0" rIns="0" bIns="254000" anchor="t">
            <a:spAutoFit/>
          </a:bodyPr>
          <a:lstStyle/>
          <a:p>
            <a:pPr marL="304792" indent="-121917" defTabSz="1219170">
              <a:spcAft>
                <a:spcPts val="1067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Average Booking Value: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Estimated at $200 per user, influenced by the type of services booked (hotels, flights, tours).</a:t>
            </a:r>
          </a:p>
          <a:p>
            <a:pPr marL="304792" lvl="1" indent="-121917" defTabSz="121917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User Engagement: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Users open the app twice a week, with each session involving approximately 10 clicks.</a:t>
            </a:r>
          </a:p>
          <a:p>
            <a:pPr marL="304792" lvl="1" indent="-121917" defTabSz="121917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Commission-Based Collaborations: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Each travel agency partnership generates a 10% commission per booking, averaging 50 monthly bookings.</a:t>
            </a:r>
          </a:p>
          <a:p>
            <a:pPr defTabSz="1219170">
              <a:buClr>
                <a:srgbClr val="000000"/>
              </a:buClr>
            </a:pPr>
            <a:endParaRPr sz="1733" kern="0">
              <a:solidFill>
                <a:srgbClr val="616161"/>
              </a:solidFill>
              <a:latin typeface="Proxima Nova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9201" y="2011560"/>
            <a:ext cx="5587999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9201" y="2011561"/>
            <a:ext cx="5587999" cy="2873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" name="Picture 9" descr="tmpgvplmcg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1" y="2011560"/>
            <a:ext cx="5587999" cy="31458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99201" y="5258989"/>
            <a:ext cx="5587999" cy="203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9201" y="5258990"/>
            <a:ext cx="5587999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 defTabSz="1219170">
              <a:spcAft>
                <a:spcPts val="1600"/>
              </a:spcAft>
              <a:buClr>
                <a:srgbClr val="000000"/>
              </a:buClr>
            </a:pPr>
            <a:r>
              <a:rPr sz="1200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Photo by HAFIDA ABOUSALIH on Unsplash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AB6A-281C-4BB4-C735-DADC1F0E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DE24C-0AC0-484D-289A-55102783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" y="4580375"/>
            <a:ext cx="5102794" cy="2102527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C63965-8AC2-0A07-E526-444D7AEDE816}"/>
              </a:ext>
            </a:extLst>
          </p:cNvPr>
          <p:cNvGraphicFramePr>
            <a:graphicFrameLocks/>
          </p:cNvGraphicFramePr>
          <p:nvPr/>
        </p:nvGraphicFramePr>
        <p:xfrm>
          <a:off x="6361889" y="4669276"/>
          <a:ext cx="4991912" cy="2188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A125849-4573-8DC3-1031-C690FB253B86}"/>
              </a:ext>
            </a:extLst>
          </p:cNvPr>
          <p:cNvGraphicFramePr>
            <a:graphicFrameLocks/>
          </p:cNvGraphicFramePr>
          <p:nvPr/>
        </p:nvGraphicFramePr>
        <p:xfrm>
          <a:off x="6361889" y="1773951"/>
          <a:ext cx="5970468" cy="2301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D6B687E5-B733-72AC-5E19-18D2F7C52A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7000" y="1885110"/>
          <a:ext cx="5630333" cy="2301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2026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A933E4-65C9-C211-DB4D-699F77D4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Key Milestone &amp; Exist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8FFD8-84C9-292F-AB3B-8404CB4C1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alibri" panose="020F0502020204030204" pitchFamily="34" charset="0"/>
              </a:rPr>
              <a:t>Key Milestones driving financials</a:t>
            </a:r>
          </a:p>
          <a:p>
            <a:r>
              <a:rPr lang="en-US" sz="2000" b="0" dirty="0">
                <a:latin typeface="Calibri" panose="020F0502020204030204" pitchFamily="34" charset="0"/>
              </a:rPr>
              <a:t>User Acquisition</a:t>
            </a:r>
          </a:p>
          <a:p>
            <a:r>
              <a:rPr lang="en-US" sz="2000" b="0" dirty="0">
                <a:latin typeface="Calibri" panose="020F0502020204030204" pitchFamily="34" charset="0"/>
              </a:rPr>
              <a:t>User Retention and Engagement</a:t>
            </a:r>
          </a:p>
          <a:p>
            <a:r>
              <a:rPr lang="en-US" sz="2000" b="0" dirty="0">
                <a:latin typeface="Calibri" panose="020F0502020204030204" pitchFamily="34" charset="0"/>
              </a:rPr>
              <a:t>Geographic Expansion</a:t>
            </a:r>
          </a:p>
          <a:p>
            <a:r>
              <a:rPr lang="en-US" sz="2000" b="0" dirty="0">
                <a:latin typeface="Calibri" panose="020F0502020204030204" pitchFamily="34" charset="0"/>
              </a:rPr>
              <a:t>Strategic Partnerships and Alliance</a:t>
            </a:r>
            <a:endParaRPr lang="en-CA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AFFDA1-7EF5-846F-8347-BD0976D4A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alibri" panose="020F0502020204030204" pitchFamily="34" charset="0"/>
              </a:rPr>
              <a:t>Exist Strategy</a:t>
            </a:r>
            <a:endParaRPr lang="en-US" sz="2000" b="0" dirty="0">
              <a:latin typeface="Calibri" panose="020F0502020204030204" pitchFamily="34" charset="0"/>
            </a:endParaRPr>
          </a:p>
          <a:p>
            <a:r>
              <a:rPr lang="en-US" sz="2000" b="0" dirty="0">
                <a:latin typeface="Calibri" panose="020F0502020204030204" pitchFamily="34" charset="0"/>
              </a:rPr>
              <a:t>Initial Public Offering (IPO)</a:t>
            </a:r>
          </a:p>
          <a:p>
            <a:r>
              <a:rPr lang="en-US" sz="2000" b="0" dirty="0">
                <a:latin typeface="Calibri" panose="020F0502020204030204" pitchFamily="34" charset="0"/>
              </a:rPr>
              <a:t>Acquisition by a Larger Player</a:t>
            </a:r>
          </a:p>
          <a:p>
            <a:r>
              <a:rPr lang="en-US" sz="2000" b="0" dirty="0">
                <a:latin typeface="Calibri" panose="020F0502020204030204" pitchFamily="34" charset="0"/>
              </a:rPr>
              <a:t>Merger with a Peer</a:t>
            </a:r>
          </a:p>
          <a:p>
            <a:r>
              <a:rPr lang="en-US" sz="2000" b="0" dirty="0">
                <a:latin typeface="Calibri" panose="020F0502020204030204" pitchFamily="34" charset="0"/>
              </a:rPr>
              <a:t>Private Sale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88739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erson with glasses smiling&#10;&#10;Description automatically generated">
            <a:extLst>
              <a:ext uri="{FF2B5EF4-FFF2-40B4-BE49-F238E27FC236}">
                <a16:creationId xmlns:a16="http://schemas.microsoft.com/office/drawing/2014/main" id="{E0AC3DC4-AFB4-F1A1-88F1-45EADF66F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7" r="18593" b="5"/>
          <a:stretch/>
        </p:blipFill>
        <p:spPr>
          <a:xfrm>
            <a:off x="168695" y="331467"/>
            <a:ext cx="973098" cy="1588946"/>
          </a:xfrm>
          <a:prstGeom prst="rect">
            <a:avLst/>
          </a:prstGeom>
        </p:spPr>
      </p:pic>
      <p:pic>
        <p:nvPicPr>
          <p:cNvPr id="36" name="Picture 35" descr="A person in a blue suit&#10;&#10;Description automatically generated">
            <a:extLst>
              <a:ext uri="{FF2B5EF4-FFF2-40B4-BE49-F238E27FC236}">
                <a16:creationId xmlns:a16="http://schemas.microsoft.com/office/drawing/2014/main" id="{6CC94DC0-0441-6648-3BF7-4F4CC51875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1" r="32081"/>
          <a:stretch/>
        </p:blipFill>
        <p:spPr>
          <a:xfrm>
            <a:off x="6942998" y="331467"/>
            <a:ext cx="947039" cy="1547944"/>
          </a:xfrm>
          <a:prstGeom prst="rect">
            <a:avLst/>
          </a:prstGeom>
        </p:spPr>
      </p:pic>
      <p:pic>
        <p:nvPicPr>
          <p:cNvPr id="10" name="Content Placeholder 9" descr="A person in a suit&#10;&#10;Description automatically generated">
            <a:extLst>
              <a:ext uri="{FF2B5EF4-FFF2-40B4-BE49-F238E27FC236}">
                <a16:creationId xmlns:a16="http://schemas.microsoft.com/office/drawing/2014/main" id="{503E6B84-4124-D993-F17D-08025D96EB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6" r="22555" b="-1"/>
          <a:stretch/>
        </p:blipFill>
        <p:spPr>
          <a:xfrm>
            <a:off x="173512" y="2624995"/>
            <a:ext cx="973071" cy="1588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AE0121-DF30-6013-CF16-5CE33D338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0" r="19410"/>
          <a:stretch/>
        </p:blipFill>
        <p:spPr>
          <a:xfrm>
            <a:off x="173512" y="4929170"/>
            <a:ext cx="968281" cy="1582664"/>
          </a:xfrm>
          <a:prstGeom prst="rect">
            <a:avLst/>
          </a:prstGeom>
        </p:spPr>
      </p:pic>
      <p:pic>
        <p:nvPicPr>
          <p:cNvPr id="26" name="Content Placeholder 25" descr="A person with her arms crossed&#10;&#10;Description automatically generated">
            <a:extLst>
              <a:ext uri="{FF2B5EF4-FFF2-40B4-BE49-F238E27FC236}">
                <a16:creationId xmlns:a16="http://schemas.microsoft.com/office/drawing/2014/main" id="{34FC4677-9821-BF34-635E-4FCDB87680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" t="30801" r="14418" b="-3"/>
          <a:stretch/>
        </p:blipFill>
        <p:spPr>
          <a:xfrm>
            <a:off x="6358032" y="4837873"/>
            <a:ext cx="1532005" cy="180124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B8E4EE-B5B3-0A96-30E1-5BDDD037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3457563" cy="3353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b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(Who we are, Roles and Qualifications)</a:t>
            </a:r>
            <a:endParaRPr lang="en-US" sz="40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B23B83-A6BB-C16A-247B-FAB6B8DF1C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" r="4419"/>
          <a:stretch/>
        </p:blipFill>
        <p:spPr>
          <a:xfrm>
            <a:off x="6388352" y="2654493"/>
            <a:ext cx="1558829" cy="170995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D5B932B-30B4-EC9D-104B-A0A8562913ED}"/>
              </a:ext>
            </a:extLst>
          </p:cNvPr>
          <p:cNvSpPr txBox="1"/>
          <p:nvPr/>
        </p:nvSpPr>
        <p:spPr>
          <a:xfrm>
            <a:off x="1211673" y="0"/>
            <a:ext cx="2787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Name -  Udekwe Stella</a:t>
            </a:r>
          </a:p>
          <a:p>
            <a:endParaRPr lang="en-CA" sz="1200" dirty="0"/>
          </a:p>
          <a:p>
            <a:r>
              <a:rPr lang="en-CA" sz="1200" dirty="0"/>
              <a:t>Roles - </a:t>
            </a:r>
            <a:r>
              <a:rPr lang="en-US" sz="1200" dirty="0"/>
              <a:t>Develop and implement marketing strategies to promote the app to target audiences, including solo travelers and travel enthusiasts</a:t>
            </a:r>
            <a:endParaRPr lang="en-CA" sz="1200" dirty="0"/>
          </a:p>
          <a:p>
            <a:endParaRPr lang="en-CA" sz="1200" dirty="0"/>
          </a:p>
          <a:p>
            <a:r>
              <a:rPr lang="en-CA" sz="1200" dirty="0"/>
              <a:t>Qualifications – Degree </a:t>
            </a:r>
            <a:r>
              <a:rPr lang="en-US" sz="1200" dirty="0"/>
              <a:t>in digital marketing and mass communication, knowledge of the travel market, proficiency in social media and content digital marketing.</a:t>
            </a:r>
            <a:endParaRPr lang="en-CA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F13282-71A6-A8EF-CFA7-272ABA396C41}"/>
              </a:ext>
            </a:extLst>
          </p:cNvPr>
          <p:cNvSpPr txBox="1"/>
          <p:nvPr/>
        </p:nvSpPr>
        <p:spPr>
          <a:xfrm>
            <a:off x="4129410" y="0"/>
            <a:ext cx="2748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Name – Muhammed </a:t>
            </a:r>
            <a:r>
              <a:rPr lang="en-CA" sz="1200" dirty="0" err="1"/>
              <a:t>Sillah</a:t>
            </a:r>
            <a:endParaRPr lang="en-CA" sz="1200" dirty="0"/>
          </a:p>
          <a:p>
            <a:endParaRPr lang="en-CA" sz="1200" dirty="0"/>
          </a:p>
          <a:p>
            <a:r>
              <a:rPr lang="en-CA" sz="1200" dirty="0"/>
              <a:t>Roles - </a:t>
            </a:r>
            <a:r>
              <a:rPr lang="en-US" sz="1200" dirty="0"/>
              <a:t>Manage purchasing goods and services needed for the app’s development and daily operations, ensuring cost efficiency and quality</a:t>
            </a:r>
            <a:endParaRPr lang="en-CA" sz="1200" dirty="0"/>
          </a:p>
          <a:p>
            <a:endParaRPr lang="en-CA" sz="1200" dirty="0"/>
          </a:p>
          <a:p>
            <a:r>
              <a:rPr lang="en-CA" sz="1200" dirty="0"/>
              <a:t>Qualifications - </a:t>
            </a:r>
            <a:r>
              <a:rPr lang="en-US" sz="1200" dirty="0"/>
              <a:t>Experience in procurement and supply chain management, negotiation skills, and knowledge of the relevant market for technology and services.</a:t>
            </a:r>
            <a:endParaRPr lang="en-CA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9CAAA7-2E8F-09FC-1DF2-FD175EDE2393}"/>
              </a:ext>
            </a:extLst>
          </p:cNvPr>
          <p:cNvSpPr txBox="1"/>
          <p:nvPr/>
        </p:nvSpPr>
        <p:spPr>
          <a:xfrm>
            <a:off x="1288026" y="2377072"/>
            <a:ext cx="2711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Name – Adeboyejo Ayomide</a:t>
            </a:r>
          </a:p>
          <a:p>
            <a:endParaRPr lang="en-CA" sz="1200" dirty="0"/>
          </a:p>
          <a:p>
            <a:r>
              <a:rPr lang="en-CA" sz="1200" dirty="0"/>
              <a:t>Roles - </a:t>
            </a:r>
            <a:r>
              <a:rPr lang="en-US" sz="1200" dirty="0"/>
              <a:t>Responsible for budget management, economic forecasting, and analyzing financial data </a:t>
            </a:r>
            <a:endParaRPr lang="en-CA" sz="1200" dirty="0"/>
          </a:p>
          <a:p>
            <a:endParaRPr lang="en-CA" sz="1200" dirty="0"/>
          </a:p>
          <a:p>
            <a:r>
              <a:rPr lang="en-CA" sz="1200" dirty="0"/>
              <a:t>Qualifications - </a:t>
            </a:r>
            <a:r>
              <a:rPr lang="en-US" sz="1200" dirty="0"/>
              <a:t>Degree in Finance and Accounting, proficiency with financial modeling, forecasting tools, and experience in budget management. </a:t>
            </a:r>
            <a:endParaRPr lang="en-CA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40BF10-E7F2-960D-B096-1197A5447EFC}"/>
              </a:ext>
            </a:extLst>
          </p:cNvPr>
          <p:cNvSpPr txBox="1"/>
          <p:nvPr/>
        </p:nvSpPr>
        <p:spPr>
          <a:xfrm>
            <a:off x="1222924" y="4617724"/>
            <a:ext cx="2836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Name – Elnaz Jahani</a:t>
            </a:r>
          </a:p>
          <a:p>
            <a:endParaRPr lang="en-CA" sz="1200" dirty="0"/>
          </a:p>
          <a:p>
            <a:r>
              <a:rPr lang="en-CA" sz="1200" dirty="0"/>
              <a:t>Roles - </a:t>
            </a:r>
            <a:r>
              <a:rPr lang="en-US" sz="1200" dirty="0"/>
              <a:t>Provide support and assistance to app users, addressing any issues or queries</a:t>
            </a:r>
            <a:endParaRPr lang="en-CA" sz="1200" dirty="0"/>
          </a:p>
          <a:p>
            <a:endParaRPr lang="en-CA" sz="1200" dirty="0"/>
          </a:p>
          <a:p>
            <a:r>
              <a:rPr lang="en-CA" sz="1200" dirty="0"/>
              <a:t>Qualifications - </a:t>
            </a:r>
            <a:r>
              <a:rPr lang="en-US" sz="1200" dirty="0"/>
              <a:t>Strong communication skills, experience in customer service, and familiarity with troubleshooting common software issues.</a:t>
            </a:r>
            <a:endParaRPr lang="en-CA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43CE45-BD07-CFDF-F493-EE274DF0BC8F}"/>
              </a:ext>
            </a:extLst>
          </p:cNvPr>
          <p:cNvSpPr txBox="1"/>
          <p:nvPr/>
        </p:nvSpPr>
        <p:spPr>
          <a:xfrm>
            <a:off x="4072267" y="2377072"/>
            <a:ext cx="27484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Name – Jamiu Abdulraheem</a:t>
            </a:r>
          </a:p>
          <a:p>
            <a:endParaRPr lang="en-CA" sz="1200" dirty="0"/>
          </a:p>
          <a:p>
            <a:r>
              <a:rPr lang="en-CA" sz="1200" dirty="0"/>
              <a:t>Roles – </a:t>
            </a:r>
            <a:r>
              <a:rPr lang="en-US" sz="1200" dirty="0"/>
              <a:t>Develop and maintain the technical infrastructure of the app, including frontend and backend development</a:t>
            </a:r>
            <a:endParaRPr lang="en-CA" sz="1200" dirty="0"/>
          </a:p>
          <a:p>
            <a:endParaRPr lang="en-CA" sz="1200" dirty="0"/>
          </a:p>
          <a:p>
            <a:r>
              <a:rPr lang="en-CA" sz="1200" dirty="0"/>
              <a:t>Qualifications - </a:t>
            </a:r>
            <a:r>
              <a:rPr lang="en-US" sz="1200" dirty="0"/>
              <a:t>Proficiency in programming language &amp; experience with mobile app development frameworks.</a:t>
            </a:r>
            <a:endParaRPr lang="en-CA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2F2BDB-96D5-DA0C-7620-F87F5449BC4B}"/>
              </a:ext>
            </a:extLst>
          </p:cNvPr>
          <p:cNvSpPr txBox="1"/>
          <p:nvPr/>
        </p:nvSpPr>
        <p:spPr>
          <a:xfrm>
            <a:off x="4124619" y="4617724"/>
            <a:ext cx="2263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Name – Gabriella Ade - Ayeni</a:t>
            </a:r>
          </a:p>
          <a:p>
            <a:endParaRPr lang="en-CA" sz="1200" dirty="0"/>
          </a:p>
          <a:p>
            <a:r>
              <a:rPr lang="en-CA" sz="1200" dirty="0"/>
              <a:t>Roles - </a:t>
            </a:r>
            <a:r>
              <a:rPr lang="en-US" sz="1200" dirty="0"/>
              <a:t>Oversee the development and management of the app, ensuring it meets user needs and business objectives.</a:t>
            </a:r>
          </a:p>
          <a:p>
            <a:endParaRPr lang="en-CA" sz="1200" dirty="0"/>
          </a:p>
          <a:p>
            <a:r>
              <a:rPr lang="en-CA" sz="1200" dirty="0"/>
              <a:t>Qualifications - </a:t>
            </a:r>
            <a:r>
              <a:rPr lang="en-US" sz="1200" dirty="0"/>
              <a:t>Experience in product management, and the travel industry with excellent project management skills.</a:t>
            </a:r>
            <a:endParaRPr lang="en-CA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1E63C3-2D9C-AA55-57EB-25C833783EBA}"/>
              </a:ext>
            </a:extLst>
          </p:cNvPr>
          <p:cNvSpPr txBox="1"/>
          <p:nvPr/>
        </p:nvSpPr>
        <p:spPr>
          <a:xfrm>
            <a:off x="-252922" y="1939531"/>
            <a:ext cx="1821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348788-8AED-62D7-CF6A-F13075ED5AE4}"/>
              </a:ext>
            </a:extLst>
          </p:cNvPr>
          <p:cNvSpPr txBox="1"/>
          <p:nvPr/>
        </p:nvSpPr>
        <p:spPr>
          <a:xfrm>
            <a:off x="6942991" y="1920413"/>
            <a:ext cx="947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46408C-0F4F-E613-DC45-ED4F449AABE7}"/>
              </a:ext>
            </a:extLst>
          </p:cNvPr>
          <p:cNvSpPr txBox="1"/>
          <p:nvPr/>
        </p:nvSpPr>
        <p:spPr>
          <a:xfrm>
            <a:off x="160748" y="4211360"/>
            <a:ext cx="981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F33F3F-F14C-F452-D2A2-D7B623CC2964}"/>
              </a:ext>
            </a:extLst>
          </p:cNvPr>
          <p:cNvSpPr txBox="1"/>
          <p:nvPr/>
        </p:nvSpPr>
        <p:spPr>
          <a:xfrm>
            <a:off x="6574208" y="6595722"/>
            <a:ext cx="118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84A85F-BD9D-BAE4-4B3D-C887892EC253}"/>
              </a:ext>
            </a:extLst>
          </p:cNvPr>
          <p:cNvSpPr txBox="1"/>
          <p:nvPr/>
        </p:nvSpPr>
        <p:spPr>
          <a:xfrm>
            <a:off x="92381" y="6521921"/>
            <a:ext cx="1042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BCC453-9094-6247-2562-875634779E24}"/>
              </a:ext>
            </a:extLst>
          </p:cNvPr>
          <p:cNvSpPr txBox="1"/>
          <p:nvPr/>
        </p:nvSpPr>
        <p:spPr>
          <a:xfrm>
            <a:off x="6138793" y="4261701"/>
            <a:ext cx="1924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developer</a:t>
            </a:r>
          </a:p>
        </p:txBody>
      </p:sp>
      <p:pic>
        <p:nvPicPr>
          <p:cNvPr id="61" name="Picture 60" descr="A logo of a plane and a sun&#10;&#10;Description automatically generated">
            <a:extLst>
              <a:ext uri="{FF2B5EF4-FFF2-40B4-BE49-F238E27FC236}">
                <a16:creationId xmlns:a16="http://schemas.microsoft.com/office/drawing/2014/main" id="{FBAA3640-46A7-920A-0C24-58EACC3C4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60" y="4613158"/>
            <a:ext cx="1801445" cy="9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70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in a hat&#10;&#10;Description automatically generated">
            <a:extLst>
              <a:ext uri="{FF2B5EF4-FFF2-40B4-BE49-F238E27FC236}">
                <a16:creationId xmlns:a16="http://schemas.microsoft.com/office/drawing/2014/main" id="{098EF5D4-8EF8-6E06-A8E3-5FA9AC884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r="859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3C7E2-80DE-3157-9196-672A7B69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63C0-E2F4-CF06-10E6-9AD452936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Anticipated future addition to the team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Justin Bieber </a:t>
            </a:r>
          </a:p>
          <a:p>
            <a:pPr marL="0" indent="0">
              <a:buNone/>
            </a:pPr>
            <a:r>
              <a:rPr lang="en-US" sz="2000" dirty="0"/>
              <a:t>As the ambassador would primarily enhance brand visibility and attract users through promotional campaigns and his extensive social media influence.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55659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BF063-50E4-2683-9A25-371EBFA7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989462-FCD8-480C-15C0-F4CCD2E65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7" y="2807208"/>
            <a:ext cx="4257367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Sustainable Competitive Advantage</a:t>
            </a:r>
          </a:p>
          <a:p>
            <a:r>
              <a:rPr lang="en-US" sz="1400" dirty="0"/>
              <a:t>Around the Globe App’s unique combination of safety, savings, superior matching algorithm, and ease of use sets the app apart from alternatives, making it a compelling choice for travelers seeking connection, security, and affordability. It builds a loyal community with rewards, integrates seamlessly with other travel services, and consistently updates its features to enhance user experience and promote sustainable tourism.</a:t>
            </a:r>
          </a:p>
        </p:txBody>
      </p:sp>
      <p:pic>
        <p:nvPicPr>
          <p:cNvPr id="5" name="Content Placeholder 4" descr="A graph with text overlay&#10;&#10;Description automatically generated">
            <a:extLst>
              <a:ext uri="{FF2B5EF4-FFF2-40B4-BE49-F238E27FC236}">
                <a16:creationId xmlns:a16="http://schemas.microsoft.com/office/drawing/2014/main" id="{D316B021-B0FB-F1DD-D9E1-A2E6D9AAC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509901"/>
            <a:ext cx="7428547" cy="50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1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4982E2-E5D3-4959-B20C-63A421F6D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F0D93-ADC0-5B9F-6D22-5EEAB6FB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326" y="383458"/>
            <a:ext cx="5290594" cy="1022556"/>
          </a:xfrm>
        </p:spPr>
        <p:txBody>
          <a:bodyPr anchor="b">
            <a:normAutofit/>
          </a:bodyPr>
          <a:lstStyle/>
          <a:p>
            <a:pPr algn="ctr"/>
            <a:r>
              <a:rPr lang="en-CA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pic>
        <p:nvPicPr>
          <p:cNvPr id="5" name="Picture 4" descr="Young man using smartphone on city street at night">
            <a:extLst>
              <a:ext uri="{FF2B5EF4-FFF2-40B4-BE49-F238E27FC236}">
                <a16:creationId xmlns:a16="http://schemas.microsoft.com/office/drawing/2014/main" id="{2618F597-86AD-A651-5A43-96FB8CD74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-2" b="-2"/>
          <a:stretch/>
        </p:blipFill>
        <p:spPr>
          <a:xfrm>
            <a:off x="-3" y="2345922"/>
            <a:ext cx="5375372" cy="4507038"/>
          </a:xfrm>
          <a:custGeom>
            <a:avLst/>
            <a:gdLst/>
            <a:ahLst/>
            <a:cxnLst/>
            <a:rect l="l" t="t" r="r" b="b"/>
            <a:pathLst>
              <a:path w="5485419" h="4610469">
                <a:moveTo>
                  <a:pt x="2345076" y="0"/>
                </a:moveTo>
                <a:cubicBezTo>
                  <a:pt x="4079439" y="0"/>
                  <a:pt x="5485419" y="1405980"/>
                  <a:pt x="5485419" y="3140344"/>
                </a:cubicBezTo>
                <a:cubicBezTo>
                  <a:pt x="5485419" y="3573935"/>
                  <a:pt x="5397545" y="3987002"/>
                  <a:pt x="5238635" y="4362707"/>
                </a:cubicBezTo>
                <a:lnTo>
                  <a:pt x="5119282" y="4610469"/>
                </a:lnTo>
                <a:lnTo>
                  <a:pt x="0" y="4610469"/>
                </a:lnTo>
                <a:lnTo>
                  <a:pt x="0" y="1056789"/>
                </a:lnTo>
                <a:lnTo>
                  <a:pt x="124518" y="919786"/>
                </a:lnTo>
                <a:cubicBezTo>
                  <a:pt x="692808" y="351495"/>
                  <a:pt x="1477894" y="0"/>
                  <a:pt x="2345076" y="0"/>
                </a:cubicBezTo>
                <a:close/>
              </a:path>
            </a:pathLst>
          </a:custGeom>
        </p:spPr>
      </p:pic>
      <p:pic>
        <p:nvPicPr>
          <p:cNvPr id="7" name="Picture 6" descr="A plane flying in the sky&#10;&#10;Description automatically generated">
            <a:extLst>
              <a:ext uri="{FF2B5EF4-FFF2-40B4-BE49-F238E27FC236}">
                <a16:creationId xmlns:a16="http://schemas.microsoft.com/office/drawing/2014/main" id="{DB85DD58-7E9A-6286-F326-5C1EEE7FB9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5" r="2" b="2"/>
          <a:stretch/>
        </p:blipFill>
        <p:spPr>
          <a:xfrm>
            <a:off x="1473075" y="2"/>
            <a:ext cx="4431339" cy="2499013"/>
          </a:xfrm>
          <a:custGeom>
            <a:avLst/>
            <a:gdLst/>
            <a:ahLst/>
            <a:cxnLst/>
            <a:rect l="l" t="t" r="r" b="b"/>
            <a:pathLst>
              <a:path w="4548867" h="2614366">
                <a:moveTo>
                  <a:pt x="28132" y="0"/>
                </a:moveTo>
                <a:lnTo>
                  <a:pt x="4520736" y="0"/>
                </a:lnTo>
                <a:lnTo>
                  <a:pt x="4537124" y="107385"/>
                </a:lnTo>
                <a:cubicBezTo>
                  <a:pt x="4544889" y="183845"/>
                  <a:pt x="4548867" y="261424"/>
                  <a:pt x="4548867" y="339933"/>
                </a:cubicBezTo>
                <a:cubicBezTo>
                  <a:pt x="4548867" y="1596068"/>
                  <a:pt x="3530568" y="2614366"/>
                  <a:pt x="2274434" y="2614366"/>
                </a:cubicBezTo>
                <a:cubicBezTo>
                  <a:pt x="1018299" y="2614366"/>
                  <a:pt x="0" y="1596068"/>
                  <a:pt x="0" y="339933"/>
                </a:cubicBezTo>
                <a:cubicBezTo>
                  <a:pt x="0" y="261424"/>
                  <a:pt x="3978" y="183845"/>
                  <a:pt x="11743" y="107385"/>
                </a:cubicBez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771FEA5-1BB0-4DEA-9432-D1A5CA9E5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32560" y="1"/>
            <a:ext cx="4532812" cy="2513100"/>
            <a:chOff x="1346372" y="-12150"/>
            <a:chExt cx="4619000" cy="260916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7BCF50-78C8-4292-9E98-3738BDFB3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2815" y="-12150"/>
              <a:ext cx="4387261" cy="2594536"/>
            </a:xfrm>
            <a:custGeom>
              <a:avLst/>
              <a:gdLst>
                <a:gd name="connsiteX0" fmla="*/ 2393 w 4387261"/>
                <a:gd name="connsiteY0" fmla="*/ 0 h 2594536"/>
                <a:gd name="connsiteX1" fmla="*/ 212977 w 4387261"/>
                <a:gd name="connsiteY1" fmla="*/ 0 h 2594536"/>
                <a:gd name="connsiteX2" fmla="*/ 211747 w 4387261"/>
                <a:gd name="connsiteY2" fmla="*/ 154553 h 2594536"/>
                <a:gd name="connsiteX3" fmla="*/ 227489 w 4387261"/>
                <a:gd name="connsiteY3" fmla="*/ 352309 h 2594536"/>
                <a:gd name="connsiteX4" fmla="*/ 309247 w 4387261"/>
                <a:gd name="connsiteY4" fmla="*/ 741223 h 2594536"/>
                <a:gd name="connsiteX5" fmla="*/ 451519 w 4387261"/>
                <a:gd name="connsiteY5" fmla="*/ 1113237 h 2594536"/>
                <a:gd name="connsiteX6" fmla="*/ 888634 w 4387261"/>
                <a:gd name="connsiteY6" fmla="*/ 1778003 h 2594536"/>
                <a:gd name="connsiteX7" fmla="*/ 1180339 w 4387261"/>
                <a:gd name="connsiteY7" fmla="*/ 2049751 h 2594536"/>
                <a:gd name="connsiteX8" fmla="*/ 1515337 w 4387261"/>
                <a:gd name="connsiteY8" fmla="*/ 2264607 h 2594536"/>
                <a:gd name="connsiteX9" fmla="*/ 1885662 w 4387261"/>
                <a:gd name="connsiteY9" fmla="*/ 2410420 h 2594536"/>
                <a:gd name="connsiteX10" fmla="*/ 2280450 w 4387261"/>
                <a:gd name="connsiteY10" fmla="*/ 2463450 h 2594536"/>
                <a:gd name="connsiteX11" fmla="*/ 2473740 w 4387261"/>
                <a:gd name="connsiteY11" fmla="*/ 2441079 h 2594536"/>
                <a:gd name="connsiteX12" fmla="*/ 2654556 w 4387261"/>
                <a:gd name="connsiteY12" fmla="*/ 2375013 h 2594536"/>
                <a:gd name="connsiteX13" fmla="*/ 2739694 w 4387261"/>
                <a:gd name="connsiteY13" fmla="*/ 2328903 h 2594536"/>
                <a:gd name="connsiteX14" fmla="*/ 2822096 w 4387261"/>
                <a:gd name="connsiteY14" fmla="*/ 2275954 h 2594536"/>
                <a:gd name="connsiteX15" fmla="*/ 2981347 w 4387261"/>
                <a:gd name="connsiteY15" fmla="*/ 2153639 h 2594536"/>
                <a:gd name="connsiteX16" fmla="*/ 3141805 w 4387261"/>
                <a:gd name="connsiteY16" fmla="*/ 2021265 h 2594536"/>
                <a:gd name="connsiteX17" fmla="*/ 3225574 w 4387261"/>
                <a:gd name="connsiteY17" fmla="*/ 1955440 h 2594536"/>
                <a:gd name="connsiteX18" fmla="*/ 3266695 w 4387261"/>
                <a:gd name="connsiteY18" fmla="*/ 1923815 h 2594536"/>
                <a:gd name="connsiteX19" fmla="*/ 3306045 w 4387261"/>
                <a:gd name="connsiteY19" fmla="*/ 1892834 h 2594536"/>
                <a:gd name="connsiteX20" fmla="*/ 3596865 w 4387261"/>
                <a:gd name="connsiteY20" fmla="*/ 1626638 h 2594536"/>
                <a:gd name="connsiteX21" fmla="*/ 3727709 w 4387261"/>
                <a:gd name="connsiteY21" fmla="*/ 1485091 h 2594536"/>
                <a:gd name="connsiteX22" fmla="*/ 3848335 w 4387261"/>
                <a:gd name="connsiteY22" fmla="*/ 1336864 h 2594536"/>
                <a:gd name="connsiteX23" fmla="*/ 4039130 w 4387261"/>
                <a:gd name="connsiteY23" fmla="*/ 1005729 h 2594536"/>
                <a:gd name="connsiteX24" fmla="*/ 4093045 w 4387261"/>
                <a:gd name="connsiteY24" fmla="*/ 820486 h 2594536"/>
                <a:gd name="connsiteX25" fmla="*/ 4102540 w 4387261"/>
                <a:gd name="connsiteY25" fmla="*/ 773008 h 2594536"/>
                <a:gd name="connsiteX26" fmla="*/ 4110507 w 4387261"/>
                <a:gd name="connsiteY26" fmla="*/ 725128 h 2594536"/>
                <a:gd name="connsiteX27" fmla="*/ 4121934 w 4387261"/>
                <a:gd name="connsiteY27" fmla="*/ 628483 h 2594536"/>
                <a:gd name="connsiteX28" fmla="*/ 4125635 w 4387261"/>
                <a:gd name="connsiteY28" fmla="*/ 579879 h 2594536"/>
                <a:gd name="connsiteX29" fmla="*/ 4128210 w 4387261"/>
                <a:gd name="connsiteY29" fmla="*/ 531114 h 2594536"/>
                <a:gd name="connsiteX30" fmla="*/ 4129337 w 4387261"/>
                <a:gd name="connsiteY30" fmla="*/ 482188 h 2594536"/>
                <a:gd name="connsiteX31" fmla="*/ 4129096 w 4387261"/>
                <a:gd name="connsiteY31" fmla="*/ 433182 h 2594536"/>
                <a:gd name="connsiteX32" fmla="*/ 4128854 w 4387261"/>
                <a:gd name="connsiteY32" fmla="*/ 408638 h 2594536"/>
                <a:gd name="connsiteX33" fmla="*/ 4127808 w 4387261"/>
                <a:gd name="connsiteY33" fmla="*/ 384980 h 2594536"/>
                <a:gd name="connsiteX34" fmla="*/ 4126601 w 4387261"/>
                <a:gd name="connsiteY34" fmla="*/ 361402 h 2594536"/>
                <a:gd name="connsiteX35" fmla="*/ 4124670 w 4387261"/>
                <a:gd name="connsiteY35" fmla="*/ 337905 h 2594536"/>
                <a:gd name="connsiteX36" fmla="*/ 4113162 w 4387261"/>
                <a:gd name="connsiteY36" fmla="*/ 244720 h 2594536"/>
                <a:gd name="connsiteX37" fmla="*/ 4068270 w 4387261"/>
                <a:gd name="connsiteY37" fmla="*/ 63350 h 2594536"/>
                <a:gd name="connsiteX38" fmla="*/ 4042130 w 4387261"/>
                <a:gd name="connsiteY38" fmla="*/ 0 h 2594536"/>
                <a:gd name="connsiteX39" fmla="*/ 4342981 w 4387261"/>
                <a:gd name="connsiteY39" fmla="*/ 0 h 2594536"/>
                <a:gd name="connsiteX40" fmla="*/ 4363778 w 4387261"/>
                <a:gd name="connsiteY40" fmla="*/ 96966 h 2594536"/>
                <a:gd name="connsiteX41" fmla="*/ 4379439 w 4387261"/>
                <a:gd name="connsiteY41" fmla="*/ 210199 h 2594536"/>
                <a:gd name="connsiteX42" fmla="*/ 4386601 w 4387261"/>
                <a:gd name="connsiteY42" fmla="*/ 323823 h 2594536"/>
                <a:gd name="connsiteX43" fmla="*/ 4387245 w 4387261"/>
                <a:gd name="connsiteY43" fmla="*/ 352229 h 2594536"/>
                <a:gd name="connsiteX44" fmla="*/ 4387084 w 4387261"/>
                <a:gd name="connsiteY44" fmla="*/ 380554 h 2594536"/>
                <a:gd name="connsiteX45" fmla="*/ 4386762 w 4387261"/>
                <a:gd name="connsiteY45" fmla="*/ 408799 h 2594536"/>
                <a:gd name="connsiteX46" fmla="*/ 4385716 w 4387261"/>
                <a:gd name="connsiteY46" fmla="*/ 436240 h 2594536"/>
                <a:gd name="connsiteX47" fmla="*/ 4368254 w 4387261"/>
                <a:gd name="connsiteY47" fmla="*/ 655441 h 2594536"/>
                <a:gd name="connsiteX48" fmla="*/ 4329789 w 4387261"/>
                <a:gd name="connsiteY48" fmla="*/ 873274 h 2594536"/>
                <a:gd name="connsiteX49" fmla="*/ 4269517 w 4387261"/>
                <a:gd name="connsiteY49" fmla="*/ 1087245 h 2594536"/>
                <a:gd name="connsiteX50" fmla="*/ 4088297 w 4387261"/>
                <a:gd name="connsiteY50" fmla="*/ 1496839 h 2594536"/>
                <a:gd name="connsiteX51" fmla="*/ 3806168 w 4387261"/>
                <a:gd name="connsiteY51" fmla="*/ 1842057 h 2594536"/>
                <a:gd name="connsiteX52" fmla="*/ 3636375 w 4387261"/>
                <a:gd name="connsiteY52" fmla="*/ 1981995 h 2594536"/>
                <a:gd name="connsiteX53" fmla="*/ 3456605 w 4387261"/>
                <a:gd name="connsiteY53" fmla="*/ 2104230 h 2594536"/>
                <a:gd name="connsiteX54" fmla="*/ 3410817 w 4387261"/>
                <a:gd name="connsiteY54" fmla="*/ 2132797 h 2594536"/>
                <a:gd name="connsiteX55" fmla="*/ 3366397 w 4387261"/>
                <a:gd name="connsiteY55" fmla="*/ 2160076 h 2594536"/>
                <a:gd name="connsiteX56" fmla="*/ 3280294 w 4387261"/>
                <a:gd name="connsiteY56" fmla="*/ 2213911 h 2594536"/>
                <a:gd name="connsiteX57" fmla="*/ 3104386 w 4387261"/>
                <a:gd name="connsiteY57" fmla="*/ 2325443 h 2594536"/>
                <a:gd name="connsiteX58" fmla="*/ 2918419 w 4387261"/>
                <a:gd name="connsiteY58" fmla="*/ 2434319 h 2594536"/>
                <a:gd name="connsiteX59" fmla="*/ 2819843 w 4387261"/>
                <a:gd name="connsiteY59" fmla="*/ 2483406 h 2594536"/>
                <a:gd name="connsiteX60" fmla="*/ 2716680 w 4387261"/>
                <a:gd name="connsiteY60" fmla="*/ 2525090 h 2594536"/>
                <a:gd name="connsiteX61" fmla="*/ 2609654 w 4387261"/>
                <a:gd name="connsiteY61" fmla="*/ 2557037 h 2594536"/>
                <a:gd name="connsiteX62" fmla="*/ 2555095 w 4387261"/>
                <a:gd name="connsiteY62" fmla="*/ 2568946 h 2594536"/>
                <a:gd name="connsiteX63" fmla="*/ 2527735 w 4387261"/>
                <a:gd name="connsiteY63" fmla="*/ 2574177 h 2594536"/>
                <a:gd name="connsiteX64" fmla="*/ 2500295 w 4387261"/>
                <a:gd name="connsiteY64" fmla="*/ 2578522 h 2594536"/>
                <a:gd name="connsiteX65" fmla="*/ 2280450 w 4387261"/>
                <a:gd name="connsiteY65" fmla="*/ 2594536 h 2594536"/>
                <a:gd name="connsiteX66" fmla="*/ 1852106 w 4387261"/>
                <a:gd name="connsiteY66" fmla="*/ 2549875 h 2594536"/>
                <a:gd name="connsiteX67" fmla="*/ 1441707 w 4387261"/>
                <a:gd name="connsiteY67" fmla="*/ 2415650 h 2594536"/>
                <a:gd name="connsiteX68" fmla="*/ 744753 w 4387261"/>
                <a:gd name="connsiteY68" fmla="*/ 1912389 h 2594536"/>
                <a:gd name="connsiteX69" fmla="*/ 471717 w 4387261"/>
                <a:gd name="connsiteY69" fmla="*/ 1578678 h 2594536"/>
                <a:gd name="connsiteX70" fmla="*/ 254930 w 4387261"/>
                <a:gd name="connsiteY70" fmla="*/ 1205698 h 2594536"/>
                <a:gd name="connsiteX71" fmla="*/ 15852 w 4387261"/>
                <a:gd name="connsiteY71" fmla="*/ 377738 h 2594536"/>
                <a:gd name="connsiteX72" fmla="*/ 0 w 4387261"/>
                <a:gd name="connsiteY72" fmla="*/ 161283 h 259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4387261" h="2594536">
                  <a:moveTo>
                    <a:pt x="2393" y="0"/>
                  </a:moveTo>
                  <a:lnTo>
                    <a:pt x="212977" y="0"/>
                  </a:lnTo>
                  <a:lnTo>
                    <a:pt x="211747" y="154553"/>
                  </a:lnTo>
                  <a:cubicBezTo>
                    <a:pt x="214071" y="220619"/>
                    <a:pt x="219281" y="286565"/>
                    <a:pt x="227489" y="352309"/>
                  </a:cubicBezTo>
                  <a:cubicBezTo>
                    <a:pt x="243986" y="483717"/>
                    <a:pt x="271587" y="613918"/>
                    <a:pt x="309247" y="741223"/>
                  </a:cubicBezTo>
                  <a:cubicBezTo>
                    <a:pt x="346746" y="868607"/>
                    <a:pt x="395270" y="992853"/>
                    <a:pt x="451519" y="1113237"/>
                  </a:cubicBezTo>
                  <a:cubicBezTo>
                    <a:pt x="562809" y="1354729"/>
                    <a:pt x="710392" y="1580207"/>
                    <a:pt x="888634" y="1778003"/>
                  </a:cubicBezTo>
                  <a:cubicBezTo>
                    <a:pt x="978036" y="1876579"/>
                    <a:pt x="1075567" y="1967913"/>
                    <a:pt x="1180339" y="2049751"/>
                  </a:cubicBezTo>
                  <a:cubicBezTo>
                    <a:pt x="1284950" y="2131751"/>
                    <a:pt x="1397126" y="2204094"/>
                    <a:pt x="1515337" y="2264607"/>
                  </a:cubicBezTo>
                  <a:cubicBezTo>
                    <a:pt x="1633468" y="2325121"/>
                    <a:pt x="1757151" y="2375496"/>
                    <a:pt x="1885662" y="2410420"/>
                  </a:cubicBezTo>
                  <a:cubicBezTo>
                    <a:pt x="2013851" y="2445344"/>
                    <a:pt x="2147110" y="2463530"/>
                    <a:pt x="2280450" y="2463450"/>
                  </a:cubicBezTo>
                  <a:cubicBezTo>
                    <a:pt x="2345953" y="2462726"/>
                    <a:pt x="2410972" y="2456288"/>
                    <a:pt x="2473740" y="2441079"/>
                  </a:cubicBezTo>
                  <a:cubicBezTo>
                    <a:pt x="2536587" y="2426111"/>
                    <a:pt x="2596698" y="2402856"/>
                    <a:pt x="2654556" y="2375013"/>
                  </a:cubicBezTo>
                  <a:cubicBezTo>
                    <a:pt x="2683445" y="2360930"/>
                    <a:pt x="2711771" y="2345319"/>
                    <a:pt x="2739694" y="2328903"/>
                  </a:cubicBezTo>
                  <a:cubicBezTo>
                    <a:pt x="2767537" y="2312246"/>
                    <a:pt x="2794977" y="2294462"/>
                    <a:pt x="2822096" y="2275954"/>
                  </a:cubicBezTo>
                  <a:cubicBezTo>
                    <a:pt x="2876172" y="2238455"/>
                    <a:pt x="2928639" y="2196771"/>
                    <a:pt x="2981347" y="2153639"/>
                  </a:cubicBezTo>
                  <a:cubicBezTo>
                    <a:pt x="3034135" y="2110507"/>
                    <a:pt x="3086924" y="2065443"/>
                    <a:pt x="3141805" y="2021265"/>
                  </a:cubicBezTo>
                  <a:cubicBezTo>
                    <a:pt x="3169164" y="1999136"/>
                    <a:pt x="3197168" y="1977248"/>
                    <a:pt x="3225574" y="1955440"/>
                  </a:cubicBezTo>
                  <a:lnTo>
                    <a:pt x="3266695" y="1923815"/>
                  </a:lnTo>
                  <a:cubicBezTo>
                    <a:pt x="3279811" y="1913435"/>
                    <a:pt x="3293250" y="1903537"/>
                    <a:pt x="3306045" y="1892834"/>
                  </a:cubicBezTo>
                  <a:cubicBezTo>
                    <a:pt x="3410173" y="1809306"/>
                    <a:pt x="3506014" y="1718696"/>
                    <a:pt x="3596865" y="1626638"/>
                  </a:cubicBezTo>
                  <a:cubicBezTo>
                    <a:pt x="3642089" y="1580368"/>
                    <a:pt x="3685784" y="1533292"/>
                    <a:pt x="3727709" y="1485091"/>
                  </a:cubicBezTo>
                  <a:cubicBezTo>
                    <a:pt x="3769635" y="1436889"/>
                    <a:pt x="3810192" y="1387802"/>
                    <a:pt x="3848335" y="1336864"/>
                  </a:cubicBezTo>
                  <a:cubicBezTo>
                    <a:pt x="3924782" y="1235391"/>
                    <a:pt x="3993101" y="1125951"/>
                    <a:pt x="4039130" y="1005729"/>
                  </a:cubicBezTo>
                  <a:cubicBezTo>
                    <a:pt x="4062145" y="945778"/>
                    <a:pt x="4079768" y="883655"/>
                    <a:pt x="4093045" y="820486"/>
                  </a:cubicBezTo>
                  <a:cubicBezTo>
                    <a:pt x="4096183" y="804633"/>
                    <a:pt x="4099805" y="788941"/>
                    <a:pt x="4102540" y="773008"/>
                  </a:cubicBezTo>
                  <a:lnTo>
                    <a:pt x="4110507" y="725128"/>
                  </a:lnTo>
                  <a:cubicBezTo>
                    <a:pt x="4114772" y="693021"/>
                    <a:pt x="4119278" y="660913"/>
                    <a:pt x="4121934" y="628483"/>
                  </a:cubicBezTo>
                  <a:cubicBezTo>
                    <a:pt x="4123463" y="612309"/>
                    <a:pt x="4124911" y="596134"/>
                    <a:pt x="4125635" y="579879"/>
                  </a:cubicBezTo>
                  <a:cubicBezTo>
                    <a:pt x="4126440" y="563624"/>
                    <a:pt x="4127728" y="547450"/>
                    <a:pt x="4128210" y="531114"/>
                  </a:cubicBezTo>
                  <a:lnTo>
                    <a:pt x="4129337" y="482188"/>
                  </a:lnTo>
                  <a:cubicBezTo>
                    <a:pt x="4129739" y="465933"/>
                    <a:pt x="4129176" y="449517"/>
                    <a:pt x="4129096" y="433182"/>
                  </a:cubicBezTo>
                  <a:lnTo>
                    <a:pt x="4128854" y="408638"/>
                  </a:lnTo>
                  <a:cubicBezTo>
                    <a:pt x="4128613" y="400672"/>
                    <a:pt x="4128130" y="392866"/>
                    <a:pt x="4127808" y="384980"/>
                  </a:cubicBezTo>
                  <a:cubicBezTo>
                    <a:pt x="4127406" y="377094"/>
                    <a:pt x="4127164" y="369208"/>
                    <a:pt x="4126601" y="361402"/>
                  </a:cubicBezTo>
                  <a:lnTo>
                    <a:pt x="4124670" y="337905"/>
                  </a:lnTo>
                  <a:cubicBezTo>
                    <a:pt x="4122175" y="306602"/>
                    <a:pt x="4117991" y="275540"/>
                    <a:pt x="4113162" y="244720"/>
                  </a:cubicBezTo>
                  <a:cubicBezTo>
                    <a:pt x="4102943" y="183040"/>
                    <a:pt x="4087834" y="122546"/>
                    <a:pt x="4068270" y="63350"/>
                  </a:cubicBezTo>
                  <a:lnTo>
                    <a:pt x="4042130" y="0"/>
                  </a:lnTo>
                  <a:lnTo>
                    <a:pt x="4342981" y="0"/>
                  </a:lnTo>
                  <a:lnTo>
                    <a:pt x="4363778" y="96966"/>
                  </a:lnTo>
                  <a:cubicBezTo>
                    <a:pt x="4370412" y="134527"/>
                    <a:pt x="4375657" y="172318"/>
                    <a:pt x="4379439" y="210199"/>
                  </a:cubicBezTo>
                  <a:cubicBezTo>
                    <a:pt x="4383061" y="248100"/>
                    <a:pt x="4385796" y="286001"/>
                    <a:pt x="4386601" y="323823"/>
                  </a:cubicBezTo>
                  <a:lnTo>
                    <a:pt x="4387245" y="352229"/>
                  </a:lnTo>
                  <a:cubicBezTo>
                    <a:pt x="4387325" y="361644"/>
                    <a:pt x="4387084" y="371139"/>
                    <a:pt x="4387084" y="380554"/>
                  </a:cubicBezTo>
                  <a:lnTo>
                    <a:pt x="4386762" y="408799"/>
                  </a:lnTo>
                  <a:lnTo>
                    <a:pt x="4385716" y="436240"/>
                  </a:lnTo>
                  <a:cubicBezTo>
                    <a:pt x="4383382" y="509307"/>
                    <a:pt x="4377588" y="582535"/>
                    <a:pt x="4368254" y="655441"/>
                  </a:cubicBezTo>
                  <a:cubicBezTo>
                    <a:pt x="4359402" y="728428"/>
                    <a:pt x="4346688" y="801253"/>
                    <a:pt x="4329789" y="873274"/>
                  </a:cubicBezTo>
                  <a:cubicBezTo>
                    <a:pt x="4312729" y="945215"/>
                    <a:pt x="4292531" y="1016592"/>
                    <a:pt x="4269517" y="1087245"/>
                  </a:cubicBezTo>
                  <a:cubicBezTo>
                    <a:pt x="4223085" y="1228310"/>
                    <a:pt x="4165308" y="1367765"/>
                    <a:pt x="4088297" y="1496839"/>
                  </a:cubicBezTo>
                  <a:cubicBezTo>
                    <a:pt x="4011448" y="1625994"/>
                    <a:pt x="3913998" y="1741309"/>
                    <a:pt x="3806168" y="1842057"/>
                  </a:cubicBezTo>
                  <a:cubicBezTo>
                    <a:pt x="3752333" y="1892673"/>
                    <a:pt x="3695038" y="1938702"/>
                    <a:pt x="3636375" y="1981995"/>
                  </a:cubicBezTo>
                  <a:cubicBezTo>
                    <a:pt x="3577471" y="2025047"/>
                    <a:pt x="3517682" y="2066006"/>
                    <a:pt x="3456605" y="2104230"/>
                  </a:cubicBezTo>
                  <a:cubicBezTo>
                    <a:pt x="3441476" y="2114047"/>
                    <a:pt x="3426107" y="2123301"/>
                    <a:pt x="3410817" y="2132797"/>
                  </a:cubicBezTo>
                  <a:lnTo>
                    <a:pt x="3366397" y="2160076"/>
                  </a:lnTo>
                  <a:cubicBezTo>
                    <a:pt x="3337669" y="2177538"/>
                    <a:pt x="3309183" y="2195644"/>
                    <a:pt x="3280294" y="2213911"/>
                  </a:cubicBezTo>
                  <a:lnTo>
                    <a:pt x="3104386" y="2325443"/>
                  </a:lnTo>
                  <a:cubicBezTo>
                    <a:pt x="3044435" y="2362862"/>
                    <a:pt x="2982715" y="2399798"/>
                    <a:pt x="2918419" y="2434319"/>
                  </a:cubicBezTo>
                  <a:cubicBezTo>
                    <a:pt x="2886231" y="2451540"/>
                    <a:pt x="2853479" y="2468197"/>
                    <a:pt x="2819843" y="2483406"/>
                  </a:cubicBezTo>
                  <a:cubicBezTo>
                    <a:pt x="2786126" y="2498535"/>
                    <a:pt x="2751765" y="2512617"/>
                    <a:pt x="2716680" y="2525090"/>
                  </a:cubicBezTo>
                  <a:cubicBezTo>
                    <a:pt x="2681514" y="2537322"/>
                    <a:pt x="2645866" y="2548185"/>
                    <a:pt x="2609654" y="2557037"/>
                  </a:cubicBezTo>
                  <a:cubicBezTo>
                    <a:pt x="2591548" y="2561221"/>
                    <a:pt x="2573362" y="2565486"/>
                    <a:pt x="2555095" y="2568946"/>
                  </a:cubicBezTo>
                  <a:lnTo>
                    <a:pt x="2527735" y="2574177"/>
                  </a:lnTo>
                  <a:lnTo>
                    <a:pt x="2500295" y="2578522"/>
                  </a:lnTo>
                  <a:cubicBezTo>
                    <a:pt x="2427067" y="2589788"/>
                    <a:pt x="2353436" y="2594536"/>
                    <a:pt x="2280450" y="2594536"/>
                  </a:cubicBezTo>
                  <a:cubicBezTo>
                    <a:pt x="2136810" y="2594134"/>
                    <a:pt x="1993170" y="2579166"/>
                    <a:pt x="1852106" y="2549875"/>
                  </a:cubicBezTo>
                  <a:cubicBezTo>
                    <a:pt x="1711122" y="2520664"/>
                    <a:pt x="1572873" y="2475923"/>
                    <a:pt x="1441707" y="2415650"/>
                  </a:cubicBezTo>
                  <a:cubicBezTo>
                    <a:pt x="1179373" y="2294542"/>
                    <a:pt x="944641" y="2119036"/>
                    <a:pt x="744753" y="1912389"/>
                  </a:cubicBezTo>
                  <a:cubicBezTo>
                    <a:pt x="644809" y="1808823"/>
                    <a:pt x="553636" y="1696889"/>
                    <a:pt x="471717" y="1578678"/>
                  </a:cubicBezTo>
                  <a:cubicBezTo>
                    <a:pt x="389878" y="1460306"/>
                    <a:pt x="316972" y="1335738"/>
                    <a:pt x="254930" y="1205698"/>
                  </a:cubicBezTo>
                  <a:cubicBezTo>
                    <a:pt x="131729" y="945295"/>
                    <a:pt x="50293" y="664937"/>
                    <a:pt x="15852" y="377738"/>
                  </a:cubicBezTo>
                  <a:cubicBezTo>
                    <a:pt x="7363" y="305959"/>
                    <a:pt x="2092" y="233656"/>
                    <a:pt x="0" y="1612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37EFD7-7283-4FBF-AECA-050D1599D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1623" y="-12150"/>
              <a:ext cx="4328502" cy="2582465"/>
            </a:xfrm>
            <a:custGeom>
              <a:avLst/>
              <a:gdLst>
                <a:gd name="connsiteX0" fmla="*/ 1734 w 4328502"/>
                <a:gd name="connsiteY0" fmla="*/ 0 h 2582465"/>
                <a:gd name="connsiteX1" fmla="*/ 484478 w 4328502"/>
                <a:gd name="connsiteY1" fmla="*/ 0 h 2582465"/>
                <a:gd name="connsiteX2" fmla="*/ 482822 w 4328502"/>
                <a:gd name="connsiteY2" fmla="*/ 34048 h 2582465"/>
                <a:gd name="connsiteX3" fmla="*/ 628796 w 4328502"/>
                <a:gd name="connsiteY3" fmla="*/ 792561 h 2582465"/>
                <a:gd name="connsiteX4" fmla="*/ 1030826 w 4328502"/>
                <a:gd name="connsiteY4" fmla="*/ 1468513 h 2582465"/>
                <a:gd name="connsiteX5" fmla="*/ 1606511 w 4328502"/>
                <a:gd name="connsiteY5" fmla="*/ 1933149 h 2582465"/>
                <a:gd name="connsiteX6" fmla="*/ 2267816 w 4328502"/>
                <a:gd name="connsiteY6" fmla="*/ 2099643 h 2582465"/>
                <a:gd name="connsiteX7" fmla="*/ 2868689 w 4328502"/>
                <a:gd name="connsiteY7" fmla="*/ 1824756 h 2582465"/>
                <a:gd name="connsiteX8" fmla="*/ 3076705 w 4328502"/>
                <a:gd name="connsiteY8" fmla="*/ 1676851 h 2582465"/>
                <a:gd name="connsiteX9" fmla="*/ 3652712 w 4328502"/>
                <a:gd name="connsiteY9" fmla="*/ 1112593 h 2582465"/>
                <a:gd name="connsiteX10" fmla="*/ 3845680 w 4328502"/>
                <a:gd name="connsiteY10" fmla="*/ 370736 h 2582465"/>
                <a:gd name="connsiteX11" fmla="*/ 3777375 w 4328502"/>
                <a:gd name="connsiteY11" fmla="*/ 13757 h 2582465"/>
                <a:gd name="connsiteX12" fmla="*/ 3771130 w 4328502"/>
                <a:gd name="connsiteY12" fmla="*/ 0 h 2582465"/>
                <a:gd name="connsiteX13" fmla="*/ 4280386 w 4328502"/>
                <a:gd name="connsiteY13" fmla="*/ 0 h 2582465"/>
                <a:gd name="connsiteX14" fmla="*/ 4315979 w 4328502"/>
                <a:gd name="connsiteY14" fmla="*/ 179000 h 2582465"/>
                <a:gd name="connsiteX15" fmla="*/ 4328502 w 4328502"/>
                <a:gd name="connsiteY15" fmla="*/ 370736 h 2582465"/>
                <a:gd name="connsiteX16" fmla="*/ 3347729 w 4328502"/>
                <a:gd name="connsiteY16" fmla="*/ 2076387 h 2582465"/>
                <a:gd name="connsiteX17" fmla="*/ 2267816 w 4328502"/>
                <a:gd name="connsiteY17" fmla="*/ 2582465 h 2582465"/>
                <a:gd name="connsiteX18" fmla="*/ 0 w 4328502"/>
                <a:gd name="connsiteY18" fmla="*/ 34048 h 258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28502" h="2582465">
                  <a:moveTo>
                    <a:pt x="1734" y="0"/>
                  </a:moveTo>
                  <a:lnTo>
                    <a:pt x="484478" y="0"/>
                  </a:lnTo>
                  <a:lnTo>
                    <a:pt x="482822" y="34048"/>
                  </a:lnTo>
                  <a:cubicBezTo>
                    <a:pt x="482822" y="282058"/>
                    <a:pt x="533277" y="544392"/>
                    <a:pt x="628796" y="792561"/>
                  </a:cubicBezTo>
                  <a:cubicBezTo>
                    <a:pt x="723268" y="1038077"/>
                    <a:pt x="862321" y="1271844"/>
                    <a:pt x="1030826" y="1468513"/>
                  </a:cubicBezTo>
                  <a:cubicBezTo>
                    <a:pt x="1199089" y="1664942"/>
                    <a:pt x="1398173" y="1825561"/>
                    <a:pt x="1606511" y="1933149"/>
                  </a:cubicBezTo>
                  <a:cubicBezTo>
                    <a:pt x="1820482" y="2043635"/>
                    <a:pt x="2042982" y="2099643"/>
                    <a:pt x="2267816" y="2099643"/>
                  </a:cubicBezTo>
                  <a:cubicBezTo>
                    <a:pt x="2482672" y="2099643"/>
                    <a:pt x="2607321" y="2015390"/>
                    <a:pt x="2868689" y="1824756"/>
                  </a:cubicBezTo>
                  <a:cubicBezTo>
                    <a:pt x="2934111" y="1777037"/>
                    <a:pt x="3001787" y="1727709"/>
                    <a:pt x="3076705" y="1676851"/>
                  </a:cubicBezTo>
                  <a:cubicBezTo>
                    <a:pt x="3341774" y="1497000"/>
                    <a:pt x="3530236" y="1312481"/>
                    <a:pt x="3652712" y="1112593"/>
                  </a:cubicBezTo>
                  <a:cubicBezTo>
                    <a:pt x="3782591" y="900714"/>
                    <a:pt x="3845680" y="658016"/>
                    <a:pt x="3845680" y="370736"/>
                  </a:cubicBezTo>
                  <a:cubicBezTo>
                    <a:pt x="3845680" y="248462"/>
                    <a:pt x="3823726" y="132614"/>
                    <a:pt x="3777375" y="13757"/>
                  </a:cubicBezTo>
                  <a:lnTo>
                    <a:pt x="3771130" y="0"/>
                  </a:lnTo>
                  <a:lnTo>
                    <a:pt x="4280386" y="0"/>
                  </a:lnTo>
                  <a:lnTo>
                    <a:pt x="4315979" y="179000"/>
                  </a:lnTo>
                  <a:cubicBezTo>
                    <a:pt x="4324163" y="240678"/>
                    <a:pt x="4328502" y="304478"/>
                    <a:pt x="4328502" y="370736"/>
                  </a:cubicBezTo>
                  <a:cubicBezTo>
                    <a:pt x="4328502" y="1156771"/>
                    <a:pt x="3951016" y="1667114"/>
                    <a:pt x="3347729" y="2076387"/>
                  </a:cubicBezTo>
                  <a:cubicBezTo>
                    <a:pt x="2985773" y="2321982"/>
                    <a:pt x="2737522" y="2582465"/>
                    <a:pt x="2267816" y="2582465"/>
                  </a:cubicBezTo>
                  <a:cubicBezTo>
                    <a:pt x="1015295" y="2582465"/>
                    <a:pt x="0" y="1299204"/>
                    <a:pt x="0" y="3404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613766-6995-44A2-A21A-E0D036A1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1623" y="-12150"/>
              <a:ext cx="4328502" cy="2582465"/>
            </a:xfrm>
            <a:custGeom>
              <a:avLst/>
              <a:gdLst>
                <a:gd name="connsiteX0" fmla="*/ 1734 w 4328502"/>
                <a:gd name="connsiteY0" fmla="*/ 0 h 2582465"/>
                <a:gd name="connsiteX1" fmla="*/ 404018 w 4328502"/>
                <a:gd name="connsiteY1" fmla="*/ 0 h 2582465"/>
                <a:gd name="connsiteX2" fmla="*/ 402352 w 4328502"/>
                <a:gd name="connsiteY2" fmla="*/ 34048 h 2582465"/>
                <a:gd name="connsiteX3" fmla="*/ 553717 w 4328502"/>
                <a:gd name="connsiteY3" fmla="*/ 821451 h 2582465"/>
                <a:gd name="connsiteX4" fmla="*/ 969749 w 4328502"/>
                <a:gd name="connsiteY4" fmla="*/ 1520900 h 2582465"/>
                <a:gd name="connsiteX5" fmla="*/ 1569655 w 4328502"/>
                <a:gd name="connsiteY5" fmla="*/ 2004688 h 2582465"/>
                <a:gd name="connsiteX6" fmla="*/ 2267816 w 4328502"/>
                <a:gd name="connsiteY6" fmla="*/ 2180113 h 2582465"/>
                <a:gd name="connsiteX7" fmla="*/ 2916086 w 4328502"/>
                <a:gd name="connsiteY7" fmla="*/ 1889776 h 2582465"/>
                <a:gd name="connsiteX8" fmla="*/ 3121849 w 4328502"/>
                <a:gd name="connsiteY8" fmla="*/ 1743481 h 2582465"/>
                <a:gd name="connsiteX9" fmla="*/ 3926150 w 4328502"/>
                <a:gd name="connsiteY9" fmla="*/ 370736 h 2582465"/>
                <a:gd name="connsiteX10" fmla="*/ 3890864 w 4328502"/>
                <a:gd name="connsiteY10" fmla="*/ 101186 h 2582465"/>
                <a:gd name="connsiteX11" fmla="*/ 3856896 w 4328502"/>
                <a:gd name="connsiteY11" fmla="*/ 0 h 2582465"/>
                <a:gd name="connsiteX12" fmla="*/ 4280386 w 4328502"/>
                <a:gd name="connsiteY12" fmla="*/ 0 h 2582465"/>
                <a:gd name="connsiteX13" fmla="*/ 4315979 w 4328502"/>
                <a:gd name="connsiteY13" fmla="*/ 179000 h 2582465"/>
                <a:gd name="connsiteX14" fmla="*/ 4328502 w 4328502"/>
                <a:gd name="connsiteY14" fmla="*/ 370736 h 2582465"/>
                <a:gd name="connsiteX15" fmla="*/ 3347729 w 4328502"/>
                <a:gd name="connsiteY15" fmla="*/ 2076387 h 2582465"/>
                <a:gd name="connsiteX16" fmla="*/ 2267816 w 4328502"/>
                <a:gd name="connsiteY16" fmla="*/ 2582465 h 2582465"/>
                <a:gd name="connsiteX17" fmla="*/ 0 w 4328502"/>
                <a:gd name="connsiteY17" fmla="*/ 34048 h 258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8502" h="2582465">
                  <a:moveTo>
                    <a:pt x="1734" y="0"/>
                  </a:moveTo>
                  <a:lnTo>
                    <a:pt x="404018" y="0"/>
                  </a:lnTo>
                  <a:lnTo>
                    <a:pt x="402352" y="34048"/>
                  </a:lnTo>
                  <a:cubicBezTo>
                    <a:pt x="402352" y="295496"/>
                    <a:pt x="453209" y="560486"/>
                    <a:pt x="553717" y="821451"/>
                  </a:cubicBezTo>
                  <a:cubicBezTo>
                    <a:pt x="651408" y="1075496"/>
                    <a:pt x="795289" y="1317310"/>
                    <a:pt x="969749" y="1520900"/>
                  </a:cubicBezTo>
                  <a:cubicBezTo>
                    <a:pt x="1147186" y="1728030"/>
                    <a:pt x="1349086" y="1890822"/>
                    <a:pt x="1569655" y="2004688"/>
                  </a:cubicBezTo>
                  <a:cubicBezTo>
                    <a:pt x="1795133" y="2121048"/>
                    <a:pt x="2030026" y="2180113"/>
                    <a:pt x="2267816" y="2180113"/>
                  </a:cubicBezTo>
                  <a:cubicBezTo>
                    <a:pt x="2507377" y="2180113"/>
                    <a:pt x="2647234" y="2085882"/>
                    <a:pt x="2916086" y="1889776"/>
                  </a:cubicBezTo>
                  <a:cubicBezTo>
                    <a:pt x="2980945" y="1842459"/>
                    <a:pt x="3048057" y="1793533"/>
                    <a:pt x="3121849" y="1743481"/>
                  </a:cubicBezTo>
                  <a:cubicBezTo>
                    <a:pt x="3685624" y="1361005"/>
                    <a:pt x="3926150" y="950445"/>
                    <a:pt x="3926150" y="370736"/>
                  </a:cubicBezTo>
                  <a:cubicBezTo>
                    <a:pt x="3926150" y="275620"/>
                    <a:pt x="3913903" y="186836"/>
                    <a:pt x="3890864" y="101186"/>
                  </a:cubicBezTo>
                  <a:lnTo>
                    <a:pt x="3856896" y="0"/>
                  </a:lnTo>
                  <a:lnTo>
                    <a:pt x="4280386" y="0"/>
                  </a:lnTo>
                  <a:lnTo>
                    <a:pt x="4315979" y="179000"/>
                  </a:lnTo>
                  <a:cubicBezTo>
                    <a:pt x="4324163" y="240678"/>
                    <a:pt x="4328502" y="304478"/>
                    <a:pt x="4328502" y="370736"/>
                  </a:cubicBezTo>
                  <a:cubicBezTo>
                    <a:pt x="4328502" y="1156771"/>
                    <a:pt x="3951016" y="1667114"/>
                    <a:pt x="3347729" y="2076387"/>
                  </a:cubicBezTo>
                  <a:cubicBezTo>
                    <a:pt x="2985773" y="2321982"/>
                    <a:pt x="2737522" y="2582465"/>
                    <a:pt x="2267816" y="2582465"/>
                  </a:cubicBezTo>
                  <a:cubicBezTo>
                    <a:pt x="1015295" y="2582465"/>
                    <a:pt x="0" y="1299204"/>
                    <a:pt x="0" y="3404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FA521023-D344-46F0-A210-55310BCAC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6372" y="-12149"/>
              <a:ext cx="4619000" cy="2609159"/>
            </a:xfrm>
            <a:custGeom>
              <a:avLst/>
              <a:gdLst>
                <a:gd name="connsiteX0" fmla="*/ 22456 w 4619000"/>
                <a:gd name="connsiteY0" fmla="*/ 0 h 2614653"/>
                <a:gd name="connsiteX1" fmla="*/ 147678 w 4619000"/>
                <a:gd name="connsiteY1" fmla="*/ 0 h 2614653"/>
                <a:gd name="connsiteX2" fmla="*/ 145973 w 4619000"/>
                <a:gd name="connsiteY2" fmla="*/ 79675 h 2614653"/>
                <a:gd name="connsiteX3" fmla="*/ 170195 w 4619000"/>
                <a:gd name="connsiteY3" fmla="*/ 405339 h 2614653"/>
                <a:gd name="connsiteX4" fmla="*/ 210108 w 4619000"/>
                <a:gd name="connsiteY4" fmla="*/ 609814 h 2614653"/>
                <a:gd name="connsiteX5" fmla="*/ 267242 w 4619000"/>
                <a:gd name="connsiteY5" fmla="*/ 810587 h 2614653"/>
                <a:gd name="connsiteX6" fmla="*/ 340148 w 4619000"/>
                <a:gd name="connsiteY6" fmla="*/ 1006533 h 2614653"/>
                <a:gd name="connsiteX7" fmla="*/ 428344 w 4619000"/>
                <a:gd name="connsiteY7" fmla="*/ 1196765 h 2614653"/>
                <a:gd name="connsiteX8" fmla="*/ 644970 w 4619000"/>
                <a:gd name="connsiteY8" fmla="*/ 1557594 h 2614653"/>
                <a:gd name="connsiteX9" fmla="*/ 707335 w 4619000"/>
                <a:gd name="connsiteY9" fmla="*/ 1642893 h 2614653"/>
                <a:gd name="connsiteX10" fmla="*/ 707496 w 4619000"/>
                <a:gd name="connsiteY10" fmla="*/ 1643054 h 2614653"/>
                <a:gd name="connsiteX11" fmla="*/ 707657 w 4619000"/>
                <a:gd name="connsiteY11" fmla="*/ 1643214 h 2614653"/>
                <a:gd name="connsiteX12" fmla="*/ 734453 w 4619000"/>
                <a:gd name="connsiteY12" fmla="*/ 1678219 h 2614653"/>
                <a:gd name="connsiteX13" fmla="*/ 740006 w 4619000"/>
                <a:gd name="connsiteY13" fmla="*/ 1685301 h 2614653"/>
                <a:gd name="connsiteX14" fmla="*/ 772757 w 4619000"/>
                <a:gd name="connsiteY14" fmla="*/ 1726340 h 2614653"/>
                <a:gd name="connsiteX15" fmla="*/ 912937 w 4619000"/>
                <a:gd name="connsiteY15" fmla="*/ 1886074 h 2614653"/>
                <a:gd name="connsiteX16" fmla="*/ 1230392 w 4619000"/>
                <a:gd name="connsiteY16" fmla="*/ 2170617 h 2614653"/>
                <a:gd name="connsiteX17" fmla="*/ 1407025 w 4619000"/>
                <a:gd name="connsiteY17" fmla="*/ 2291725 h 2614653"/>
                <a:gd name="connsiteX18" fmla="*/ 1595567 w 4619000"/>
                <a:gd name="connsiteY18" fmla="*/ 2394808 h 2614653"/>
                <a:gd name="connsiteX19" fmla="*/ 1595808 w 4619000"/>
                <a:gd name="connsiteY19" fmla="*/ 2394888 h 2614653"/>
                <a:gd name="connsiteX20" fmla="*/ 1596050 w 4619000"/>
                <a:gd name="connsiteY20" fmla="*/ 2394969 h 2614653"/>
                <a:gd name="connsiteX21" fmla="*/ 1644493 w 4619000"/>
                <a:gd name="connsiteY21" fmla="*/ 2417581 h 2614653"/>
                <a:gd name="connsiteX22" fmla="*/ 1669036 w 4619000"/>
                <a:gd name="connsiteY22" fmla="*/ 2428686 h 2614653"/>
                <a:gd name="connsiteX23" fmla="*/ 1693660 w 4619000"/>
                <a:gd name="connsiteY23" fmla="*/ 2439147 h 2614653"/>
                <a:gd name="connsiteX24" fmla="*/ 1697523 w 4619000"/>
                <a:gd name="connsiteY24" fmla="*/ 2440756 h 2614653"/>
                <a:gd name="connsiteX25" fmla="*/ 1743310 w 4619000"/>
                <a:gd name="connsiteY25" fmla="*/ 2459104 h 2614653"/>
                <a:gd name="connsiteX26" fmla="*/ 1761899 w 4619000"/>
                <a:gd name="connsiteY26" fmla="*/ 2466185 h 2614653"/>
                <a:gd name="connsiteX27" fmla="*/ 1793685 w 4619000"/>
                <a:gd name="connsiteY27" fmla="*/ 2477934 h 2614653"/>
                <a:gd name="connsiteX28" fmla="*/ 1794007 w 4619000"/>
                <a:gd name="connsiteY28" fmla="*/ 2478014 h 2614653"/>
                <a:gd name="connsiteX29" fmla="*/ 1794329 w 4619000"/>
                <a:gd name="connsiteY29" fmla="*/ 2478175 h 2614653"/>
                <a:gd name="connsiteX30" fmla="*/ 2000977 w 4619000"/>
                <a:gd name="connsiteY30" fmla="*/ 2539413 h 2614653"/>
                <a:gd name="connsiteX31" fmla="*/ 2429240 w 4619000"/>
                <a:gd name="connsiteY31" fmla="*/ 2588983 h 2614653"/>
                <a:gd name="connsiteX32" fmla="*/ 2640394 w 4619000"/>
                <a:gd name="connsiteY32" fmla="*/ 2568383 h 2614653"/>
                <a:gd name="connsiteX33" fmla="*/ 2842214 w 4619000"/>
                <a:gd name="connsiteY33" fmla="*/ 2505535 h 2614653"/>
                <a:gd name="connsiteX34" fmla="*/ 2842536 w 4619000"/>
                <a:gd name="connsiteY34" fmla="*/ 2505374 h 2614653"/>
                <a:gd name="connsiteX35" fmla="*/ 2842858 w 4619000"/>
                <a:gd name="connsiteY35" fmla="*/ 2505213 h 2614653"/>
                <a:gd name="connsiteX36" fmla="*/ 2876977 w 4619000"/>
                <a:gd name="connsiteY36" fmla="*/ 2490004 h 2614653"/>
                <a:gd name="connsiteX37" fmla="*/ 2890818 w 4619000"/>
                <a:gd name="connsiteY37" fmla="*/ 2483647 h 2614653"/>
                <a:gd name="connsiteX38" fmla="*/ 2902486 w 4619000"/>
                <a:gd name="connsiteY38" fmla="*/ 2477853 h 2614653"/>
                <a:gd name="connsiteX39" fmla="*/ 2937732 w 4619000"/>
                <a:gd name="connsiteY39" fmla="*/ 2459667 h 2614653"/>
                <a:gd name="connsiteX40" fmla="*/ 2938054 w 4619000"/>
                <a:gd name="connsiteY40" fmla="*/ 2459506 h 2614653"/>
                <a:gd name="connsiteX41" fmla="*/ 2938376 w 4619000"/>
                <a:gd name="connsiteY41" fmla="*/ 2459345 h 2614653"/>
                <a:gd name="connsiteX42" fmla="*/ 3030515 w 4619000"/>
                <a:gd name="connsiteY42" fmla="*/ 2405430 h 2614653"/>
                <a:gd name="connsiteX43" fmla="*/ 3119917 w 4619000"/>
                <a:gd name="connsiteY43" fmla="*/ 2345640 h 2614653"/>
                <a:gd name="connsiteX44" fmla="*/ 3207630 w 4619000"/>
                <a:gd name="connsiteY44" fmla="*/ 2281023 h 2614653"/>
                <a:gd name="connsiteX45" fmla="*/ 3313046 w 4619000"/>
                <a:gd name="connsiteY45" fmla="*/ 2199506 h 2614653"/>
                <a:gd name="connsiteX46" fmla="*/ 3382170 w 4619000"/>
                <a:gd name="connsiteY46" fmla="*/ 2145591 h 2614653"/>
                <a:gd name="connsiteX47" fmla="*/ 3471251 w 4619000"/>
                <a:gd name="connsiteY47" fmla="*/ 2077433 h 2614653"/>
                <a:gd name="connsiteX48" fmla="*/ 3518568 w 4619000"/>
                <a:gd name="connsiteY48" fmla="*/ 2042589 h 2614653"/>
                <a:gd name="connsiteX49" fmla="*/ 3561056 w 4619000"/>
                <a:gd name="connsiteY49" fmla="*/ 2011366 h 2614653"/>
                <a:gd name="connsiteX50" fmla="*/ 3561217 w 4619000"/>
                <a:gd name="connsiteY50" fmla="*/ 2011206 h 2614653"/>
                <a:gd name="connsiteX51" fmla="*/ 3561378 w 4619000"/>
                <a:gd name="connsiteY51" fmla="*/ 2011045 h 2614653"/>
                <a:gd name="connsiteX52" fmla="*/ 3633399 w 4619000"/>
                <a:gd name="connsiteY52" fmla="*/ 1956405 h 2614653"/>
                <a:gd name="connsiteX53" fmla="*/ 3646998 w 4619000"/>
                <a:gd name="connsiteY53" fmla="*/ 1945864 h 2614653"/>
                <a:gd name="connsiteX54" fmla="*/ 3653597 w 4619000"/>
                <a:gd name="connsiteY54" fmla="*/ 1940553 h 2614653"/>
                <a:gd name="connsiteX55" fmla="*/ 3729883 w 4619000"/>
                <a:gd name="connsiteY55" fmla="*/ 1877625 h 2614653"/>
                <a:gd name="connsiteX56" fmla="*/ 3885835 w 4619000"/>
                <a:gd name="connsiteY56" fmla="*/ 1733261 h 2614653"/>
                <a:gd name="connsiteX57" fmla="*/ 4145190 w 4619000"/>
                <a:gd name="connsiteY57" fmla="*/ 1410333 h 2614653"/>
                <a:gd name="connsiteX58" fmla="*/ 4242318 w 4619000"/>
                <a:gd name="connsiteY58" fmla="*/ 1232494 h 2614653"/>
                <a:gd name="connsiteX59" fmla="*/ 4242399 w 4619000"/>
                <a:gd name="connsiteY59" fmla="*/ 1232333 h 2614653"/>
                <a:gd name="connsiteX60" fmla="*/ 4242480 w 4619000"/>
                <a:gd name="connsiteY60" fmla="*/ 1232172 h 2614653"/>
                <a:gd name="connsiteX61" fmla="*/ 4315868 w 4619000"/>
                <a:gd name="connsiteY61" fmla="*/ 1044434 h 2614653"/>
                <a:gd name="connsiteX62" fmla="*/ 4366645 w 4619000"/>
                <a:gd name="connsiteY62" fmla="*/ 848408 h 2614653"/>
                <a:gd name="connsiteX63" fmla="*/ 4383383 w 4619000"/>
                <a:gd name="connsiteY63" fmla="*/ 748947 h 2614653"/>
                <a:gd name="connsiteX64" fmla="*/ 4394729 w 4619000"/>
                <a:gd name="connsiteY64" fmla="*/ 649083 h 2614653"/>
                <a:gd name="connsiteX65" fmla="*/ 4403742 w 4619000"/>
                <a:gd name="connsiteY65" fmla="*/ 442355 h 2614653"/>
                <a:gd name="connsiteX66" fmla="*/ 4403742 w 4619000"/>
                <a:gd name="connsiteY66" fmla="*/ 431974 h 2614653"/>
                <a:gd name="connsiteX67" fmla="*/ 4403823 w 4619000"/>
                <a:gd name="connsiteY67" fmla="*/ 418294 h 2614653"/>
                <a:gd name="connsiteX68" fmla="*/ 4403420 w 4619000"/>
                <a:gd name="connsiteY68" fmla="*/ 391659 h 2614653"/>
                <a:gd name="connsiteX69" fmla="*/ 4403420 w 4619000"/>
                <a:gd name="connsiteY69" fmla="*/ 391417 h 2614653"/>
                <a:gd name="connsiteX70" fmla="*/ 4403420 w 4619000"/>
                <a:gd name="connsiteY70" fmla="*/ 391176 h 2614653"/>
                <a:gd name="connsiteX71" fmla="*/ 4402776 w 4619000"/>
                <a:gd name="connsiteY71" fmla="*/ 366149 h 2614653"/>
                <a:gd name="connsiteX72" fmla="*/ 4401489 w 4619000"/>
                <a:gd name="connsiteY72" fmla="*/ 340962 h 2614653"/>
                <a:gd name="connsiteX73" fmla="*/ 4392879 w 4619000"/>
                <a:gd name="connsiteY73" fmla="*/ 242306 h 2614653"/>
                <a:gd name="connsiteX74" fmla="*/ 4355219 w 4619000"/>
                <a:gd name="connsiteY74" fmla="*/ 50233 h 2614653"/>
                <a:gd name="connsiteX75" fmla="*/ 4337863 w 4619000"/>
                <a:gd name="connsiteY75" fmla="*/ 0 h 2614653"/>
                <a:gd name="connsiteX76" fmla="*/ 4596545 w 4619000"/>
                <a:gd name="connsiteY76" fmla="*/ 0 h 2614653"/>
                <a:gd name="connsiteX77" fmla="*/ 4607077 w 4619000"/>
                <a:gd name="connsiteY77" fmla="*/ 69014 h 2614653"/>
                <a:gd name="connsiteX78" fmla="*/ 4619000 w 4619000"/>
                <a:gd name="connsiteY78" fmla="*/ 305153 h 2614653"/>
                <a:gd name="connsiteX79" fmla="*/ 2309500 w 4619000"/>
                <a:gd name="connsiteY79" fmla="*/ 2614653 h 2614653"/>
                <a:gd name="connsiteX80" fmla="*/ 0 w 4619000"/>
                <a:gd name="connsiteY80" fmla="*/ 305153 h 2614653"/>
                <a:gd name="connsiteX81" fmla="*/ 11923 w 4619000"/>
                <a:gd name="connsiteY81" fmla="*/ 69014 h 26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619000" h="2614653">
                  <a:moveTo>
                    <a:pt x="22456" y="0"/>
                  </a:moveTo>
                  <a:lnTo>
                    <a:pt x="147678" y="0"/>
                  </a:lnTo>
                  <a:lnTo>
                    <a:pt x="145973" y="79675"/>
                  </a:lnTo>
                  <a:cubicBezTo>
                    <a:pt x="145973" y="186942"/>
                    <a:pt x="154101" y="296623"/>
                    <a:pt x="170195" y="405339"/>
                  </a:cubicBezTo>
                  <a:cubicBezTo>
                    <a:pt x="181058" y="476072"/>
                    <a:pt x="194497" y="544874"/>
                    <a:pt x="210108" y="609814"/>
                  </a:cubicBezTo>
                  <a:cubicBezTo>
                    <a:pt x="227168" y="679662"/>
                    <a:pt x="246400" y="747257"/>
                    <a:pt x="267242" y="810587"/>
                  </a:cubicBezTo>
                  <a:cubicBezTo>
                    <a:pt x="288969" y="876814"/>
                    <a:pt x="313513" y="942720"/>
                    <a:pt x="340148" y="1006533"/>
                  </a:cubicBezTo>
                  <a:cubicBezTo>
                    <a:pt x="367025" y="1070587"/>
                    <a:pt x="396719" y="1134561"/>
                    <a:pt x="428344" y="1196765"/>
                  </a:cubicBezTo>
                  <a:cubicBezTo>
                    <a:pt x="491996" y="1321816"/>
                    <a:pt x="564822" y="1443246"/>
                    <a:pt x="644970" y="1557594"/>
                  </a:cubicBezTo>
                  <a:cubicBezTo>
                    <a:pt x="661628" y="1581172"/>
                    <a:pt x="683757" y="1612153"/>
                    <a:pt x="707335" y="1642893"/>
                  </a:cubicBezTo>
                  <a:lnTo>
                    <a:pt x="707496" y="1643054"/>
                  </a:lnTo>
                  <a:lnTo>
                    <a:pt x="707657" y="1643214"/>
                  </a:lnTo>
                  <a:cubicBezTo>
                    <a:pt x="716347" y="1654963"/>
                    <a:pt x="725521" y="1666792"/>
                    <a:pt x="734453" y="1678219"/>
                  </a:cubicBezTo>
                  <a:lnTo>
                    <a:pt x="740006" y="1685301"/>
                  </a:lnTo>
                  <a:cubicBezTo>
                    <a:pt x="751352" y="1700188"/>
                    <a:pt x="762940" y="1714350"/>
                    <a:pt x="772757" y="1726340"/>
                  </a:cubicBezTo>
                  <a:cubicBezTo>
                    <a:pt x="821522" y="1785889"/>
                    <a:pt x="867390" y="1838114"/>
                    <a:pt x="912937" y="1886074"/>
                  </a:cubicBezTo>
                  <a:cubicBezTo>
                    <a:pt x="1011432" y="1990525"/>
                    <a:pt x="1118217" y="2086204"/>
                    <a:pt x="1230392" y="2170617"/>
                  </a:cubicBezTo>
                  <a:cubicBezTo>
                    <a:pt x="1288492" y="2214313"/>
                    <a:pt x="1347959" y="2255111"/>
                    <a:pt x="1407025" y="2291725"/>
                  </a:cubicBezTo>
                  <a:cubicBezTo>
                    <a:pt x="1474700" y="2332765"/>
                    <a:pt x="1536341" y="2366482"/>
                    <a:pt x="1595567" y="2394808"/>
                  </a:cubicBezTo>
                  <a:lnTo>
                    <a:pt x="1595808" y="2394888"/>
                  </a:lnTo>
                  <a:lnTo>
                    <a:pt x="1596050" y="2394969"/>
                  </a:lnTo>
                  <a:cubicBezTo>
                    <a:pt x="1612868" y="2403338"/>
                    <a:pt x="1629928" y="2411063"/>
                    <a:pt x="1644493" y="2417581"/>
                  </a:cubicBezTo>
                  <a:lnTo>
                    <a:pt x="1669036" y="2428686"/>
                  </a:lnTo>
                  <a:lnTo>
                    <a:pt x="1693660" y="2439147"/>
                  </a:lnTo>
                  <a:lnTo>
                    <a:pt x="1697523" y="2440756"/>
                  </a:lnTo>
                  <a:cubicBezTo>
                    <a:pt x="1713214" y="2447275"/>
                    <a:pt x="1728102" y="2453471"/>
                    <a:pt x="1743310" y="2459104"/>
                  </a:cubicBezTo>
                  <a:cubicBezTo>
                    <a:pt x="1749507" y="2461437"/>
                    <a:pt x="1755703" y="2463771"/>
                    <a:pt x="1761899" y="2466185"/>
                  </a:cubicBezTo>
                  <a:cubicBezTo>
                    <a:pt x="1772843" y="2470450"/>
                    <a:pt x="1783224" y="2474393"/>
                    <a:pt x="1793685" y="2477934"/>
                  </a:cubicBezTo>
                  <a:lnTo>
                    <a:pt x="1794007" y="2478014"/>
                  </a:lnTo>
                  <a:lnTo>
                    <a:pt x="1794329" y="2478175"/>
                  </a:lnTo>
                  <a:cubicBezTo>
                    <a:pt x="1863131" y="2503041"/>
                    <a:pt x="1932657" y="2523641"/>
                    <a:pt x="2000977" y="2539413"/>
                  </a:cubicBezTo>
                  <a:cubicBezTo>
                    <a:pt x="2141639" y="2572326"/>
                    <a:pt x="2285761" y="2589063"/>
                    <a:pt x="2429240" y="2588983"/>
                  </a:cubicBezTo>
                  <a:cubicBezTo>
                    <a:pt x="2501824" y="2588500"/>
                    <a:pt x="2573041" y="2581580"/>
                    <a:pt x="2640394" y="2568383"/>
                  </a:cubicBezTo>
                  <a:cubicBezTo>
                    <a:pt x="2711691" y="2553656"/>
                    <a:pt x="2779608" y="2532573"/>
                    <a:pt x="2842214" y="2505535"/>
                  </a:cubicBezTo>
                  <a:lnTo>
                    <a:pt x="2842536" y="2505374"/>
                  </a:lnTo>
                  <a:lnTo>
                    <a:pt x="2842858" y="2505213"/>
                  </a:lnTo>
                  <a:cubicBezTo>
                    <a:pt x="2854124" y="2500626"/>
                    <a:pt x="2865229" y="2495476"/>
                    <a:pt x="2876977" y="2490004"/>
                  </a:cubicBezTo>
                  <a:cubicBezTo>
                    <a:pt x="2881564" y="2487912"/>
                    <a:pt x="2886151" y="2485739"/>
                    <a:pt x="2890818" y="2483647"/>
                  </a:cubicBezTo>
                  <a:cubicBezTo>
                    <a:pt x="2894761" y="2481716"/>
                    <a:pt x="2898624" y="2479785"/>
                    <a:pt x="2902486" y="2477853"/>
                  </a:cubicBezTo>
                  <a:cubicBezTo>
                    <a:pt x="2914718" y="2471738"/>
                    <a:pt x="2926306" y="2465944"/>
                    <a:pt x="2937732" y="2459667"/>
                  </a:cubicBezTo>
                  <a:lnTo>
                    <a:pt x="2938054" y="2459506"/>
                  </a:lnTo>
                  <a:lnTo>
                    <a:pt x="2938376" y="2459345"/>
                  </a:lnTo>
                  <a:cubicBezTo>
                    <a:pt x="2965817" y="2444941"/>
                    <a:pt x="2994223" y="2428364"/>
                    <a:pt x="3030515" y="2405430"/>
                  </a:cubicBezTo>
                  <a:cubicBezTo>
                    <a:pt x="3059082" y="2387566"/>
                    <a:pt x="3087005" y="2368494"/>
                    <a:pt x="3119917" y="2345640"/>
                  </a:cubicBezTo>
                  <a:cubicBezTo>
                    <a:pt x="3150174" y="2324155"/>
                    <a:pt x="3179787" y="2301945"/>
                    <a:pt x="3207630" y="2281023"/>
                  </a:cubicBezTo>
                  <a:cubicBezTo>
                    <a:pt x="3242957" y="2254387"/>
                    <a:pt x="3278605" y="2226464"/>
                    <a:pt x="3313046" y="2199506"/>
                  </a:cubicBezTo>
                  <a:cubicBezTo>
                    <a:pt x="3335658" y="2181803"/>
                    <a:pt x="3358995" y="2163456"/>
                    <a:pt x="3382170" y="2145591"/>
                  </a:cubicBezTo>
                  <a:cubicBezTo>
                    <a:pt x="3406392" y="2126842"/>
                    <a:pt x="3438339" y="2102137"/>
                    <a:pt x="3471251" y="2077433"/>
                  </a:cubicBezTo>
                  <a:cubicBezTo>
                    <a:pt x="3486782" y="2065684"/>
                    <a:pt x="3502956" y="2053935"/>
                    <a:pt x="3518568" y="2042589"/>
                  </a:cubicBezTo>
                  <a:cubicBezTo>
                    <a:pt x="3533374" y="2031806"/>
                    <a:pt x="3547456" y="2021586"/>
                    <a:pt x="3561056" y="2011366"/>
                  </a:cubicBezTo>
                  <a:lnTo>
                    <a:pt x="3561217" y="2011206"/>
                  </a:lnTo>
                  <a:lnTo>
                    <a:pt x="3561378" y="2011045"/>
                  </a:lnTo>
                  <a:cubicBezTo>
                    <a:pt x="3585599" y="1993422"/>
                    <a:pt x="3609902" y="1974592"/>
                    <a:pt x="3633399" y="1956405"/>
                  </a:cubicBezTo>
                  <a:lnTo>
                    <a:pt x="3646998" y="1945864"/>
                  </a:lnTo>
                  <a:lnTo>
                    <a:pt x="3653597" y="1940553"/>
                  </a:lnTo>
                  <a:cubicBezTo>
                    <a:pt x="3678865" y="1920113"/>
                    <a:pt x="3705018" y="1899110"/>
                    <a:pt x="3729883" y="1877625"/>
                  </a:cubicBezTo>
                  <a:cubicBezTo>
                    <a:pt x="3785247" y="1830389"/>
                    <a:pt x="3837713" y="1781785"/>
                    <a:pt x="3885835" y="1733261"/>
                  </a:cubicBezTo>
                  <a:cubicBezTo>
                    <a:pt x="3987790" y="1629937"/>
                    <a:pt x="4075101" y="1521221"/>
                    <a:pt x="4145190" y="1410333"/>
                  </a:cubicBezTo>
                  <a:cubicBezTo>
                    <a:pt x="4184541" y="1347566"/>
                    <a:pt x="4216327" y="1289467"/>
                    <a:pt x="4242318" y="1232494"/>
                  </a:cubicBezTo>
                  <a:lnTo>
                    <a:pt x="4242399" y="1232333"/>
                  </a:lnTo>
                  <a:lnTo>
                    <a:pt x="4242480" y="1232172"/>
                  </a:lnTo>
                  <a:cubicBezTo>
                    <a:pt x="4269759" y="1174233"/>
                    <a:pt x="4294463" y="1111064"/>
                    <a:pt x="4315868" y="1044434"/>
                  </a:cubicBezTo>
                  <a:cubicBezTo>
                    <a:pt x="4335584" y="983116"/>
                    <a:pt x="4352724" y="917130"/>
                    <a:pt x="4366645" y="848408"/>
                  </a:cubicBezTo>
                  <a:cubicBezTo>
                    <a:pt x="4372922" y="816784"/>
                    <a:pt x="4378555" y="783228"/>
                    <a:pt x="4383383" y="748947"/>
                  </a:cubicBezTo>
                  <a:cubicBezTo>
                    <a:pt x="4387890" y="716759"/>
                    <a:pt x="4391671" y="683122"/>
                    <a:pt x="4394729" y="649083"/>
                  </a:cubicBezTo>
                  <a:cubicBezTo>
                    <a:pt x="4400684" y="583983"/>
                    <a:pt x="4403581" y="516388"/>
                    <a:pt x="4403742" y="442355"/>
                  </a:cubicBezTo>
                  <a:lnTo>
                    <a:pt x="4403742" y="431974"/>
                  </a:lnTo>
                  <a:cubicBezTo>
                    <a:pt x="4403823" y="427387"/>
                    <a:pt x="4403823" y="422881"/>
                    <a:pt x="4403823" y="418294"/>
                  </a:cubicBezTo>
                  <a:cubicBezTo>
                    <a:pt x="4403823" y="407270"/>
                    <a:pt x="4403742" y="399062"/>
                    <a:pt x="4403420" y="391659"/>
                  </a:cubicBezTo>
                  <a:lnTo>
                    <a:pt x="4403420" y="391417"/>
                  </a:lnTo>
                  <a:lnTo>
                    <a:pt x="4403420" y="391176"/>
                  </a:lnTo>
                  <a:lnTo>
                    <a:pt x="4402776" y="366149"/>
                  </a:lnTo>
                  <a:lnTo>
                    <a:pt x="4401489" y="340962"/>
                  </a:lnTo>
                  <a:cubicBezTo>
                    <a:pt x="4400201" y="312315"/>
                    <a:pt x="4397546" y="281817"/>
                    <a:pt x="4392879" y="242306"/>
                  </a:cubicBezTo>
                  <a:cubicBezTo>
                    <a:pt x="4385033" y="178131"/>
                    <a:pt x="4372439" y="113955"/>
                    <a:pt x="4355219" y="50233"/>
                  </a:cubicBezTo>
                  <a:lnTo>
                    <a:pt x="4337863" y="0"/>
                  </a:lnTo>
                  <a:lnTo>
                    <a:pt x="4596545" y="0"/>
                  </a:lnTo>
                  <a:lnTo>
                    <a:pt x="4607077" y="69014"/>
                  </a:lnTo>
                  <a:cubicBezTo>
                    <a:pt x="4614961" y="146655"/>
                    <a:pt x="4619000" y="225432"/>
                    <a:pt x="4619000" y="305153"/>
                  </a:cubicBezTo>
                  <a:cubicBezTo>
                    <a:pt x="4619000" y="1580689"/>
                    <a:pt x="3585036" y="2614653"/>
                    <a:pt x="2309500" y="2614653"/>
                  </a:cubicBezTo>
                  <a:cubicBezTo>
                    <a:pt x="1033964" y="2614653"/>
                    <a:pt x="0" y="1580689"/>
                    <a:pt x="0" y="305153"/>
                  </a:cubicBezTo>
                  <a:cubicBezTo>
                    <a:pt x="0" y="225432"/>
                    <a:pt x="4039" y="146655"/>
                    <a:pt x="11923" y="6901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352218-10DD-425E-846C-2766AF166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257008"/>
            <a:ext cx="5409237" cy="4597224"/>
            <a:chOff x="0" y="2317967"/>
            <a:chExt cx="5635126" cy="453626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A2ABA4-7C75-400B-B004-AE4520FF0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36191"/>
              <a:ext cx="5485018" cy="4518038"/>
            </a:xfrm>
            <a:custGeom>
              <a:avLst/>
              <a:gdLst>
                <a:gd name="connsiteX0" fmla="*/ 1989265 w 5485018"/>
                <a:gd name="connsiteY0" fmla="*/ 0 h 4518038"/>
                <a:gd name="connsiteX1" fmla="*/ 2112245 w 5485018"/>
                <a:gd name="connsiteY1" fmla="*/ 1937 h 4518038"/>
                <a:gd name="connsiteX2" fmla="*/ 2119933 w 5485018"/>
                <a:gd name="connsiteY2" fmla="*/ 1937 h 4518038"/>
                <a:gd name="connsiteX3" fmla="*/ 5333582 w 5485018"/>
                <a:gd name="connsiteY3" fmla="*/ 4434610 h 4518038"/>
                <a:gd name="connsiteX4" fmla="*/ 5305435 w 5485018"/>
                <a:gd name="connsiteY4" fmla="*/ 4518038 h 4518038"/>
                <a:gd name="connsiteX5" fmla="*/ 4512666 w 5485018"/>
                <a:gd name="connsiteY5" fmla="*/ 4518038 h 4518038"/>
                <a:gd name="connsiteX6" fmla="*/ 4574099 w 5485018"/>
                <a:gd name="connsiteY6" fmla="*/ 4368919 h 4518038"/>
                <a:gd name="connsiteX7" fmla="*/ 4741091 w 5485018"/>
                <a:gd name="connsiteY7" fmla="*/ 3389833 h 4518038"/>
                <a:gd name="connsiteX8" fmla="*/ 4569388 w 5485018"/>
                <a:gd name="connsiteY8" fmla="*/ 2387755 h 4518038"/>
                <a:gd name="connsiteX9" fmla="*/ 4073248 w 5485018"/>
                <a:gd name="connsiteY9" fmla="*/ 1537907 h 4518038"/>
                <a:gd name="connsiteX10" fmla="*/ 3276102 w 5485018"/>
                <a:gd name="connsiteY10" fmla="*/ 955249 h 4518038"/>
                <a:gd name="connsiteX11" fmla="*/ 2119808 w 5485018"/>
                <a:gd name="connsiteY11" fmla="*/ 727992 h 4518038"/>
                <a:gd name="connsiteX12" fmla="*/ 2112990 w 5485018"/>
                <a:gd name="connsiteY12" fmla="*/ 727992 h 4518038"/>
                <a:gd name="connsiteX13" fmla="*/ 2100468 w 5485018"/>
                <a:gd name="connsiteY13" fmla="*/ 727992 h 4518038"/>
                <a:gd name="connsiteX14" fmla="*/ 2087947 w 5485018"/>
                <a:gd name="connsiteY14" fmla="*/ 727629 h 4518038"/>
                <a:gd name="connsiteX15" fmla="*/ 1989265 w 5485018"/>
                <a:gd name="connsiteY15" fmla="*/ 726055 h 4518038"/>
                <a:gd name="connsiteX16" fmla="*/ 946901 w 5485018"/>
                <a:gd name="connsiteY16" fmla="*/ 945810 h 4518038"/>
                <a:gd name="connsiteX17" fmla="*/ 218808 w 5485018"/>
                <a:gd name="connsiteY17" fmla="*/ 1519271 h 4518038"/>
                <a:gd name="connsiteX18" fmla="*/ 77177 w 5485018"/>
                <a:gd name="connsiteY18" fmla="*/ 1709761 h 4518038"/>
                <a:gd name="connsiteX19" fmla="*/ 0 w 5485018"/>
                <a:gd name="connsiteY19" fmla="*/ 1837634 h 4518038"/>
                <a:gd name="connsiteX20" fmla="*/ 0 w 5485018"/>
                <a:gd name="connsiteY20" fmla="*/ 701173 h 4518038"/>
                <a:gd name="connsiteX21" fmla="*/ 94238 w 5485018"/>
                <a:gd name="connsiteY21" fmla="*/ 618817 h 4518038"/>
                <a:gd name="connsiteX22" fmla="*/ 1989265 w 5485018"/>
                <a:gd name="connsiteY22" fmla="*/ 0 h 451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85018" h="4518038">
                  <a:moveTo>
                    <a:pt x="1989265" y="0"/>
                  </a:moveTo>
                  <a:cubicBezTo>
                    <a:pt x="2030052" y="0"/>
                    <a:pt x="2070466" y="606"/>
                    <a:pt x="2112245" y="1937"/>
                  </a:cubicBezTo>
                  <a:cubicBezTo>
                    <a:pt x="2114725" y="1937"/>
                    <a:pt x="2117453" y="1937"/>
                    <a:pt x="2119933" y="1937"/>
                  </a:cubicBezTo>
                  <a:cubicBezTo>
                    <a:pt x="4808915" y="1937"/>
                    <a:pt x="5916843" y="2490455"/>
                    <a:pt x="5333582" y="4434610"/>
                  </a:cubicBezTo>
                  <a:lnTo>
                    <a:pt x="5305435" y="4518038"/>
                  </a:lnTo>
                  <a:lnTo>
                    <a:pt x="4512666" y="4518038"/>
                  </a:lnTo>
                  <a:lnTo>
                    <a:pt x="4574099" y="4368919"/>
                  </a:lnTo>
                  <a:cubicBezTo>
                    <a:pt x="4684932" y="4060345"/>
                    <a:pt x="4741091" y="3730957"/>
                    <a:pt x="4741091" y="3389833"/>
                  </a:cubicBezTo>
                  <a:cubicBezTo>
                    <a:pt x="4741091" y="3043625"/>
                    <a:pt x="4683319" y="2706493"/>
                    <a:pt x="4569388" y="2387755"/>
                  </a:cubicBezTo>
                  <a:cubicBezTo>
                    <a:pt x="4454218" y="2065386"/>
                    <a:pt x="4287225" y="1779441"/>
                    <a:pt x="4073248" y="1537907"/>
                  </a:cubicBezTo>
                  <a:cubicBezTo>
                    <a:pt x="3850965" y="1287054"/>
                    <a:pt x="3582688" y="1091019"/>
                    <a:pt x="3276102" y="955249"/>
                  </a:cubicBezTo>
                  <a:cubicBezTo>
                    <a:pt x="2935427" y="804470"/>
                    <a:pt x="2546399" y="727992"/>
                    <a:pt x="2119808" y="727992"/>
                  </a:cubicBezTo>
                  <a:lnTo>
                    <a:pt x="2112990" y="727992"/>
                  </a:lnTo>
                  <a:lnTo>
                    <a:pt x="2100468" y="727992"/>
                  </a:lnTo>
                  <a:lnTo>
                    <a:pt x="2087947" y="727629"/>
                  </a:lnTo>
                  <a:cubicBezTo>
                    <a:pt x="2054599" y="726541"/>
                    <a:pt x="2022241" y="726055"/>
                    <a:pt x="1989265" y="726055"/>
                  </a:cubicBezTo>
                  <a:cubicBezTo>
                    <a:pt x="1603957" y="726055"/>
                    <a:pt x="1253114" y="799872"/>
                    <a:pt x="946901" y="945810"/>
                  </a:cubicBezTo>
                  <a:cubicBezTo>
                    <a:pt x="667837" y="1078435"/>
                    <a:pt x="422869" y="1271444"/>
                    <a:pt x="218808" y="1519271"/>
                  </a:cubicBezTo>
                  <a:cubicBezTo>
                    <a:pt x="168847" y="1579957"/>
                    <a:pt x="121614" y="1643495"/>
                    <a:pt x="77177" y="1709761"/>
                  </a:cubicBezTo>
                  <a:lnTo>
                    <a:pt x="0" y="1837634"/>
                  </a:lnTo>
                  <a:lnTo>
                    <a:pt x="0" y="701173"/>
                  </a:lnTo>
                  <a:lnTo>
                    <a:pt x="94238" y="618817"/>
                  </a:lnTo>
                  <a:cubicBezTo>
                    <a:pt x="583605" y="235740"/>
                    <a:pt x="1215977" y="0"/>
                    <a:pt x="1989265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ADE4509-9115-467E-836A-106D01A0E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36191"/>
              <a:ext cx="5485018" cy="4518038"/>
            </a:xfrm>
            <a:custGeom>
              <a:avLst/>
              <a:gdLst>
                <a:gd name="connsiteX0" fmla="*/ 1989265 w 5485018"/>
                <a:gd name="connsiteY0" fmla="*/ 0 h 4518038"/>
                <a:gd name="connsiteX1" fmla="*/ 2112245 w 5485018"/>
                <a:gd name="connsiteY1" fmla="*/ 1937 h 4518038"/>
                <a:gd name="connsiteX2" fmla="*/ 2119933 w 5485018"/>
                <a:gd name="connsiteY2" fmla="*/ 1937 h 4518038"/>
                <a:gd name="connsiteX3" fmla="*/ 5333582 w 5485018"/>
                <a:gd name="connsiteY3" fmla="*/ 4434610 h 4518038"/>
                <a:gd name="connsiteX4" fmla="*/ 5305435 w 5485018"/>
                <a:gd name="connsiteY4" fmla="*/ 4518038 h 4518038"/>
                <a:gd name="connsiteX5" fmla="*/ 4646095 w 5485018"/>
                <a:gd name="connsiteY5" fmla="*/ 4518038 h 4518038"/>
                <a:gd name="connsiteX6" fmla="*/ 4691006 w 5485018"/>
                <a:gd name="connsiteY6" fmla="*/ 4409093 h 4518038"/>
                <a:gd name="connsiteX7" fmla="*/ 4864938 w 5485018"/>
                <a:gd name="connsiteY7" fmla="*/ 3389953 h 4518038"/>
                <a:gd name="connsiteX8" fmla="*/ 4686293 w 5485018"/>
                <a:gd name="connsiteY8" fmla="*/ 2347943 h 4518038"/>
                <a:gd name="connsiteX9" fmla="*/ 4166848 w 5485018"/>
                <a:gd name="connsiteY9" fmla="*/ 1458888 h 4518038"/>
                <a:gd name="connsiteX10" fmla="*/ 3327179 w 5485018"/>
                <a:gd name="connsiteY10" fmla="*/ 845129 h 4518038"/>
                <a:gd name="connsiteX11" fmla="*/ 2119684 w 5485018"/>
                <a:gd name="connsiteY11" fmla="*/ 607104 h 4518038"/>
                <a:gd name="connsiteX12" fmla="*/ 2113362 w 5485018"/>
                <a:gd name="connsiteY12" fmla="*/ 607104 h 4518038"/>
                <a:gd name="connsiteX13" fmla="*/ 2102700 w 5485018"/>
                <a:gd name="connsiteY13" fmla="*/ 607104 h 4518038"/>
                <a:gd name="connsiteX14" fmla="*/ 2092038 w 5485018"/>
                <a:gd name="connsiteY14" fmla="*/ 606740 h 4518038"/>
                <a:gd name="connsiteX15" fmla="*/ 1989265 w 5485018"/>
                <a:gd name="connsiteY15" fmla="*/ 605046 h 4518038"/>
                <a:gd name="connsiteX16" fmla="*/ 892105 w 5485018"/>
                <a:gd name="connsiteY16" fmla="*/ 837143 h 4518038"/>
                <a:gd name="connsiteX17" fmla="*/ 121738 w 5485018"/>
                <a:gd name="connsiteY17" fmla="*/ 1443641 h 4518038"/>
                <a:gd name="connsiteX18" fmla="*/ 0 w 5485018"/>
                <a:gd name="connsiteY18" fmla="*/ 1607393 h 4518038"/>
                <a:gd name="connsiteX19" fmla="*/ 0 w 5485018"/>
                <a:gd name="connsiteY19" fmla="*/ 701173 h 4518038"/>
                <a:gd name="connsiteX20" fmla="*/ 94238 w 5485018"/>
                <a:gd name="connsiteY20" fmla="*/ 618817 h 4518038"/>
                <a:gd name="connsiteX21" fmla="*/ 1989265 w 5485018"/>
                <a:gd name="connsiteY21" fmla="*/ 0 h 451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85018" h="4518038">
                  <a:moveTo>
                    <a:pt x="1989265" y="0"/>
                  </a:moveTo>
                  <a:cubicBezTo>
                    <a:pt x="2030052" y="0"/>
                    <a:pt x="2070466" y="606"/>
                    <a:pt x="2112245" y="1937"/>
                  </a:cubicBezTo>
                  <a:cubicBezTo>
                    <a:pt x="2114725" y="1937"/>
                    <a:pt x="2117453" y="1937"/>
                    <a:pt x="2119933" y="1937"/>
                  </a:cubicBezTo>
                  <a:cubicBezTo>
                    <a:pt x="4808915" y="1937"/>
                    <a:pt x="5916843" y="2490455"/>
                    <a:pt x="5333582" y="4434610"/>
                  </a:cubicBezTo>
                  <a:lnTo>
                    <a:pt x="5305435" y="4518038"/>
                  </a:lnTo>
                  <a:lnTo>
                    <a:pt x="4646095" y="4518038"/>
                  </a:lnTo>
                  <a:lnTo>
                    <a:pt x="4691006" y="4409093"/>
                  </a:lnTo>
                  <a:cubicBezTo>
                    <a:pt x="4806425" y="4087572"/>
                    <a:pt x="4864938" y="3744753"/>
                    <a:pt x="4864938" y="3389953"/>
                  </a:cubicBezTo>
                  <a:cubicBezTo>
                    <a:pt x="4864938" y="3030072"/>
                    <a:pt x="4804812" y="2679509"/>
                    <a:pt x="4686293" y="2347943"/>
                  </a:cubicBezTo>
                  <a:cubicBezTo>
                    <a:pt x="4565916" y="2011174"/>
                    <a:pt x="4391115" y="1712040"/>
                    <a:pt x="4166848" y="1458888"/>
                  </a:cubicBezTo>
                  <a:cubicBezTo>
                    <a:pt x="3932787" y="1194604"/>
                    <a:pt x="3650253" y="988162"/>
                    <a:pt x="3327179" y="845129"/>
                  </a:cubicBezTo>
                  <a:cubicBezTo>
                    <a:pt x="2970387" y="687212"/>
                    <a:pt x="2564126" y="607104"/>
                    <a:pt x="2119684" y="607104"/>
                  </a:cubicBezTo>
                  <a:lnTo>
                    <a:pt x="2113362" y="607104"/>
                  </a:lnTo>
                  <a:lnTo>
                    <a:pt x="2102700" y="607104"/>
                  </a:lnTo>
                  <a:lnTo>
                    <a:pt x="2092038" y="606740"/>
                  </a:lnTo>
                  <a:cubicBezTo>
                    <a:pt x="2057202" y="605532"/>
                    <a:pt x="2023605" y="605046"/>
                    <a:pt x="1989265" y="605046"/>
                  </a:cubicBezTo>
                  <a:cubicBezTo>
                    <a:pt x="1584989" y="605046"/>
                    <a:pt x="1215923" y="682977"/>
                    <a:pt x="892105" y="837143"/>
                  </a:cubicBezTo>
                  <a:cubicBezTo>
                    <a:pt x="596554" y="977755"/>
                    <a:pt x="337327" y="1181776"/>
                    <a:pt x="121738" y="1443641"/>
                  </a:cubicBezTo>
                  <a:lnTo>
                    <a:pt x="0" y="1607393"/>
                  </a:lnTo>
                  <a:lnTo>
                    <a:pt x="0" y="701173"/>
                  </a:lnTo>
                  <a:lnTo>
                    <a:pt x="94238" y="618817"/>
                  </a:lnTo>
                  <a:cubicBezTo>
                    <a:pt x="583605" y="235740"/>
                    <a:pt x="1215977" y="0"/>
                    <a:pt x="1989265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8AEE038-5037-42A4-9563-BCE140CA4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61563"/>
              <a:ext cx="5474293" cy="4492666"/>
            </a:xfrm>
            <a:custGeom>
              <a:avLst/>
              <a:gdLst>
                <a:gd name="connsiteX0" fmla="*/ 2115592 w 5474293"/>
                <a:gd name="connsiteY0" fmla="*/ 41 h 4492666"/>
                <a:gd name="connsiteX1" fmla="*/ 3398462 w 5474293"/>
                <a:gd name="connsiteY1" fmla="*/ 218585 h 4492666"/>
                <a:gd name="connsiteX2" fmla="*/ 3475450 w 5474293"/>
                <a:gd name="connsiteY2" fmla="*/ 248231 h 4492666"/>
                <a:gd name="connsiteX3" fmla="*/ 3514006 w 5474293"/>
                <a:gd name="connsiteY3" fmla="*/ 262994 h 4492666"/>
                <a:gd name="connsiteX4" fmla="*/ 3551818 w 5474293"/>
                <a:gd name="connsiteY4" fmla="*/ 279573 h 4492666"/>
                <a:gd name="connsiteX5" fmla="*/ 3627317 w 5474293"/>
                <a:gd name="connsiteY5" fmla="*/ 313213 h 4492666"/>
                <a:gd name="connsiteX6" fmla="*/ 3665128 w 5474293"/>
                <a:gd name="connsiteY6" fmla="*/ 330033 h 4492666"/>
                <a:gd name="connsiteX7" fmla="*/ 3702071 w 5474293"/>
                <a:gd name="connsiteY7" fmla="*/ 348669 h 4492666"/>
                <a:gd name="connsiteX8" fmla="*/ 3775959 w 5474293"/>
                <a:gd name="connsiteY8" fmla="*/ 386060 h 4492666"/>
                <a:gd name="connsiteX9" fmla="*/ 3812905 w 5474293"/>
                <a:gd name="connsiteY9" fmla="*/ 404817 h 4492666"/>
                <a:gd name="connsiteX10" fmla="*/ 3848855 w 5474293"/>
                <a:gd name="connsiteY10" fmla="*/ 425267 h 4492666"/>
                <a:gd name="connsiteX11" fmla="*/ 3920762 w 5474293"/>
                <a:gd name="connsiteY11" fmla="*/ 466653 h 4492666"/>
                <a:gd name="connsiteX12" fmla="*/ 3956712 w 5474293"/>
                <a:gd name="connsiteY12" fmla="*/ 487466 h 4492666"/>
                <a:gd name="connsiteX13" fmla="*/ 3991550 w 5474293"/>
                <a:gd name="connsiteY13" fmla="*/ 509852 h 4492666"/>
                <a:gd name="connsiteX14" fmla="*/ 4511739 w 5474293"/>
                <a:gd name="connsiteY14" fmla="*/ 921042 h 4492666"/>
                <a:gd name="connsiteX15" fmla="*/ 4933990 w 5474293"/>
                <a:gd name="connsiteY15" fmla="*/ 1431579 h 4492666"/>
                <a:gd name="connsiteX16" fmla="*/ 5244418 w 5474293"/>
                <a:gd name="connsiteY16" fmla="*/ 2014241 h 4492666"/>
                <a:gd name="connsiteX17" fmla="*/ 5433601 w 5474293"/>
                <a:gd name="connsiteY17" fmla="*/ 2643851 h 4492666"/>
                <a:gd name="connsiteX18" fmla="*/ 5469182 w 5474293"/>
                <a:gd name="connsiteY18" fmla="*/ 2969730 h 4492666"/>
                <a:gd name="connsiteX19" fmla="*/ 5472280 w 5474293"/>
                <a:gd name="connsiteY19" fmla="*/ 3051530 h 4492666"/>
                <a:gd name="connsiteX20" fmla="*/ 5473893 w 5474293"/>
                <a:gd name="connsiteY20" fmla="*/ 3133213 h 4492666"/>
                <a:gd name="connsiteX21" fmla="*/ 5473396 w 5474293"/>
                <a:gd name="connsiteY21" fmla="*/ 3214894 h 4492666"/>
                <a:gd name="connsiteX22" fmla="*/ 5471413 w 5474293"/>
                <a:gd name="connsiteY22" fmla="*/ 3296455 h 4492666"/>
                <a:gd name="connsiteX23" fmla="*/ 5370003 w 5474293"/>
                <a:gd name="connsiteY23" fmla="*/ 3937439 h 4492666"/>
                <a:gd name="connsiteX24" fmla="*/ 5330578 w 5474293"/>
                <a:gd name="connsiteY24" fmla="*/ 4093542 h 4492666"/>
                <a:gd name="connsiteX25" fmla="*/ 5309380 w 5474293"/>
                <a:gd name="connsiteY25" fmla="*/ 4170988 h 4492666"/>
                <a:gd name="connsiteX26" fmla="*/ 5289173 w 5474293"/>
                <a:gd name="connsiteY26" fmla="*/ 4248555 h 4492666"/>
                <a:gd name="connsiteX27" fmla="*/ 5266983 w 5474293"/>
                <a:gd name="connsiteY27" fmla="*/ 4325639 h 4492666"/>
                <a:gd name="connsiteX28" fmla="*/ 5245039 w 5474293"/>
                <a:gd name="connsiteY28" fmla="*/ 4402599 h 4492666"/>
                <a:gd name="connsiteX29" fmla="*/ 5216062 w 5474293"/>
                <a:gd name="connsiteY29" fmla="*/ 4492666 h 4492666"/>
                <a:gd name="connsiteX30" fmla="*/ 4901582 w 5474293"/>
                <a:gd name="connsiteY30" fmla="*/ 4492666 h 4492666"/>
                <a:gd name="connsiteX31" fmla="*/ 4912791 w 5474293"/>
                <a:gd name="connsiteY31" fmla="*/ 4462983 h 4492666"/>
                <a:gd name="connsiteX32" fmla="*/ 4934983 w 5474293"/>
                <a:gd name="connsiteY32" fmla="*/ 4393040 h 4492666"/>
                <a:gd name="connsiteX33" fmla="*/ 4956181 w 5474293"/>
                <a:gd name="connsiteY33" fmla="*/ 4322734 h 4492666"/>
                <a:gd name="connsiteX34" fmla="*/ 4990895 w 5474293"/>
                <a:gd name="connsiteY34" fmla="*/ 4180064 h 4492666"/>
                <a:gd name="connsiteX35" fmla="*/ 5014697 w 5474293"/>
                <a:gd name="connsiteY35" fmla="*/ 4035216 h 4492666"/>
                <a:gd name="connsiteX36" fmla="*/ 5026474 w 5474293"/>
                <a:gd name="connsiteY36" fmla="*/ 3888915 h 4492666"/>
                <a:gd name="connsiteX37" fmla="*/ 4998580 w 5474293"/>
                <a:gd name="connsiteY37" fmla="*/ 3307225 h 4492666"/>
                <a:gd name="connsiteX38" fmla="*/ 4990770 w 5474293"/>
                <a:gd name="connsiteY38" fmla="*/ 3235586 h 4492666"/>
                <a:gd name="connsiteX39" fmla="*/ 4982093 w 5474293"/>
                <a:gd name="connsiteY39" fmla="*/ 3164190 h 4492666"/>
                <a:gd name="connsiteX40" fmla="*/ 4971556 w 5474293"/>
                <a:gd name="connsiteY40" fmla="*/ 3093158 h 4492666"/>
                <a:gd name="connsiteX41" fmla="*/ 4960024 w 5474293"/>
                <a:gd name="connsiteY41" fmla="*/ 3022368 h 4492666"/>
                <a:gd name="connsiteX42" fmla="*/ 4946883 w 5474293"/>
                <a:gd name="connsiteY42" fmla="*/ 2951941 h 4492666"/>
                <a:gd name="connsiteX43" fmla="*/ 4940685 w 5474293"/>
                <a:gd name="connsiteY43" fmla="*/ 2916728 h 4492666"/>
                <a:gd name="connsiteX44" fmla="*/ 4933123 w 5474293"/>
                <a:gd name="connsiteY44" fmla="*/ 2881754 h 4492666"/>
                <a:gd name="connsiteX45" fmla="*/ 4918494 w 5474293"/>
                <a:gd name="connsiteY45" fmla="*/ 2811812 h 4492666"/>
                <a:gd name="connsiteX46" fmla="*/ 4911553 w 5474293"/>
                <a:gd name="connsiteY46" fmla="*/ 2776841 h 4492666"/>
                <a:gd name="connsiteX47" fmla="*/ 4903494 w 5474293"/>
                <a:gd name="connsiteY47" fmla="*/ 2742111 h 4492666"/>
                <a:gd name="connsiteX48" fmla="*/ 4755594 w 5474293"/>
                <a:gd name="connsiteY48" fmla="*/ 2192244 h 4492666"/>
                <a:gd name="connsiteX49" fmla="*/ 4523888 w 5474293"/>
                <a:gd name="connsiteY49" fmla="*/ 1671057 h 4492666"/>
                <a:gd name="connsiteX50" fmla="*/ 4489176 w 5474293"/>
                <a:gd name="connsiteY50" fmla="*/ 1608376 h 4492666"/>
                <a:gd name="connsiteX51" fmla="*/ 4451613 w 5474293"/>
                <a:gd name="connsiteY51" fmla="*/ 1547507 h 4492666"/>
                <a:gd name="connsiteX52" fmla="*/ 4414049 w 5474293"/>
                <a:gd name="connsiteY52" fmla="*/ 1486398 h 4492666"/>
                <a:gd name="connsiteX53" fmla="*/ 4373758 w 5474293"/>
                <a:gd name="connsiteY53" fmla="*/ 1427104 h 4492666"/>
                <a:gd name="connsiteX54" fmla="*/ 4332971 w 5474293"/>
                <a:gd name="connsiteY54" fmla="*/ 1367930 h 4492666"/>
                <a:gd name="connsiteX55" fmla="*/ 4289828 w 5474293"/>
                <a:gd name="connsiteY55" fmla="*/ 1310450 h 4492666"/>
                <a:gd name="connsiteX56" fmla="*/ 4268258 w 5474293"/>
                <a:gd name="connsiteY56" fmla="*/ 1281651 h 4492666"/>
                <a:gd name="connsiteX57" fmla="*/ 4257471 w 5474293"/>
                <a:gd name="connsiteY57" fmla="*/ 1267250 h 4492666"/>
                <a:gd name="connsiteX58" fmla="*/ 4245941 w 5474293"/>
                <a:gd name="connsiteY58" fmla="*/ 1253455 h 4492666"/>
                <a:gd name="connsiteX59" fmla="*/ 4199824 w 5474293"/>
                <a:gd name="connsiteY59" fmla="*/ 1198154 h 4492666"/>
                <a:gd name="connsiteX60" fmla="*/ 3782406 w 5474293"/>
                <a:gd name="connsiteY60" fmla="*/ 797372 h 4492666"/>
                <a:gd name="connsiteX61" fmla="*/ 3540661 w 5474293"/>
                <a:gd name="connsiteY61" fmla="*/ 632194 h 4492666"/>
                <a:gd name="connsiteX62" fmla="*/ 3279449 w 5474293"/>
                <a:gd name="connsiteY62" fmla="*/ 495211 h 4492666"/>
                <a:gd name="connsiteX63" fmla="*/ 2712893 w 5474293"/>
                <a:gd name="connsiteY63" fmla="*/ 311278 h 4492666"/>
                <a:gd name="connsiteX64" fmla="*/ 2639377 w 5474293"/>
                <a:gd name="connsiteY64" fmla="*/ 295787 h 4492666"/>
                <a:gd name="connsiteX65" fmla="*/ 2564993 w 5474293"/>
                <a:gd name="connsiteY65" fmla="*/ 284291 h 4492666"/>
                <a:gd name="connsiteX66" fmla="*/ 2415482 w 5474293"/>
                <a:gd name="connsiteY66" fmla="*/ 264446 h 4492666"/>
                <a:gd name="connsiteX67" fmla="*/ 2340231 w 5474293"/>
                <a:gd name="connsiteY67" fmla="*/ 257428 h 4492666"/>
                <a:gd name="connsiteX68" fmla="*/ 2264732 w 5474293"/>
                <a:gd name="connsiteY68" fmla="*/ 251982 h 4492666"/>
                <a:gd name="connsiteX69" fmla="*/ 2112989 w 5474293"/>
                <a:gd name="connsiteY69" fmla="*/ 245811 h 4492666"/>
                <a:gd name="connsiteX70" fmla="*/ 1515068 w 5474293"/>
                <a:gd name="connsiteY70" fmla="*/ 306677 h 4492666"/>
                <a:gd name="connsiteX71" fmla="*/ 963016 w 5474293"/>
                <a:gd name="connsiteY71" fmla="*/ 513967 h 4492666"/>
                <a:gd name="connsiteX72" fmla="*/ 485101 w 5474293"/>
                <a:gd name="connsiteY72" fmla="*/ 835489 h 4492666"/>
                <a:gd name="connsiteX73" fmla="*/ 377616 w 5474293"/>
                <a:gd name="connsiteY73" fmla="*/ 929391 h 4492666"/>
                <a:gd name="connsiteX74" fmla="*/ 350963 w 5474293"/>
                <a:gd name="connsiteY74" fmla="*/ 952869 h 4492666"/>
                <a:gd name="connsiteX75" fmla="*/ 325177 w 5474293"/>
                <a:gd name="connsiteY75" fmla="*/ 977433 h 4492666"/>
                <a:gd name="connsiteX76" fmla="*/ 273108 w 5474293"/>
                <a:gd name="connsiteY76" fmla="*/ 1026079 h 4492666"/>
                <a:gd name="connsiteX77" fmla="*/ 246950 w 5474293"/>
                <a:gd name="connsiteY77" fmla="*/ 1050280 h 4492666"/>
                <a:gd name="connsiteX78" fmla="*/ 221907 w 5474293"/>
                <a:gd name="connsiteY78" fmla="*/ 1075572 h 4492666"/>
                <a:gd name="connsiteX79" fmla="*/ 171698 w 5474293"/>
                <a:gd name="connsiteY79" fmla="*/ 1126154 h 4492666"/>
                <a:gd name="connsiteX80" fmla="*/ 123596 w 5474293"/>
                <a:gd name="connsiteY80" fmla="*/ 1178793 h 4492666"/>
                <a:gd name="connsiteX81" fmla="*/ 76734 w 5474293"/>
                <a:gd name="connsiteY81" fmla="*/ 1232642 h 4492666"/>
                <a:gd name="connsiteX82" fmla="*/ 0 w 5474293"/>
                <a:gd name="connsiteY82" fmla="*/ 1334855 h 4492666"/>
                <a:gd name="connsiteX83" fmla="*/ 0 w 5474293"/>
                <a:gd name="connsiteY83" fmla="*/ 663435 h 4492666"/>
                <a:gd name="connsiteX84" fmla="*/ 16483 w 5474293"/>
                <a:gd name="connsiteY84" fmla="*/ 648530 h 4492666"/>
                <a:gd name="connsiteX85" fmla="*/ 48220 w 5474293"/>
                <a:gd name="connsiteY85" fmla="*/ 620940 h 4492666"/>
                <a:gd name="connsiteX86" fmla="*/ 81570 w 5474293"/>
                <a:gd name="connsiteY86" fmla="*/ 595043 h 4492666"/>
                <a:gd name="connsiteX87" fmla="*/ 217693 w 5474293"/>
                <a:gd name="connsiteY87" fmla="*/ 495573 h 4492666"/>
                <a:gd name="connsiteX88" fmla="*/ 817844 w 5474293"/>
                <a:gd name="connsiteY88" fmla="*/ 193898 h 4492666"/>
                <a:gd name="connsiteX89" fmla="*/ 1463494 w 5474293"/>
                <a:gd name="connsiteY89" fmla="*/ 41427 h 4492666"/>
                <a:gd name="connsiteX90" fmla="*/ 2115592 w 5474293"/>
                <a:gd name="connsiteY90" fmla="*/ 41 h 449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474293" h="4492666">
                  <a:moveTo>
                    <a:pt x="2115592" y="41"/>
                  </a:moveTo>
                  <a:cubicBezTo>
                    <a:pt x="2546769" y="1129"/>
                    <a:pt x="2985634" y="65627"/>
                    <a:pt x="3398462" y="218585"/>
                  </a:cubicBezTo>
                  <a:lnTo>
                    <a:pt x="3475450" y="248231"/>
                  </a:lnTo>
                  <a:lnTo>
                    <a:pt x="3514006" y="262994"/>
                  </a:lnTo>
                  <a:cubicBezTo>
                    <a:pt x="3526651" y="268318"/>
                    <a:pt x="3539171" y="274006"/>
                    <a:pt x="3551818" y="279573"/>
                  </a:cubicBezTo>
                  <a:lnTo>
                    <a:pt x="3627317" y="313213"/>
                  </a:lnTo>
                  <a:lnTo>
                    <a:pt x="3665128" y="330033"/>
                  </a:lnTo>
                  <a:cubicBezTo>
                    <a:pt x="3677650" y="335841"/>
                    <a:pt x="3689676" y="342377"/>
                    <a:pt x="3702071" y="348669"/>
                  </a:cubicBezTo>
                  <a:lnTo>
                    <a:pt x="3775959" y="386060"/>
                  </a:lnTo>
                  <a:lnTo>
                    <a:pt x="3812905" y="404817"/>
                  </a:lnTo>
                  <a:cubicBezTo>
                    <a:pt x="3825054" y="411352"/>
                    <a:pt x="3836832" y="418491"/>
                    <a:pt x="3848855" y="425267"/>
                  </a:cubicBezTo>
                  <a:lnTo>
                    <a:pt x="3920762" y="466653"/>
                  </a:lnTo>
                  <a:lnTo>
                    <a:pt x="3956712" y="487466"/>
                  </a:lnTo>
                  <a:lnTo>
                    <a:pt x="3991550" y="509852"/>
                  </a:lnTo>
                  <a:cubicBezTo>
                    <a:pt x="4178500" y="628078"/>
                    <a:pt x="4353674" y="766030"/>
                    <a:pt x="4511739" y="921042"/>
                  </a:cubicBezTo>
                  <a:cubicBezTo>
                    <a:pt x="4669309" y="1076539"/>
                    <a:pt x="4811754" y="1247647"/>
                    <a:pt x="4933990" y="1431579"/>
                  </a:cubicBezTo>
                  <a:cubicBezTo>
                    <a:pt x="5056724" y="1615272"/>
                    <a:pt x="5159993" y="1811186"/>
                    <a:pt x="5244418" y="2014241"/>
                  </a:cubicBezTo>
                  <a:cubicBezTo>
                    <a:pt x="5327481" y="2217657"/>
                    <a:pt x="5396409" y="2427728"/>
                    <a:pt x="5433601" y="2643851"/>
                  </a:cubicBezTo>
                  <a:cubicBezTo>
                    <a:pt x="5452446" y="2751792"/>
                    <a:pt x="5463480" y="2860819"/>
                    <a:pt x="5469182" y="2969730"/>
                  </a:cubicBezTo>
                  <a:cubicBezTo>
                    <a:pt x="5471413" y="2996957"/>
                    <a:pt x="5471785" y="3024183"/>
                    <a:pt x="5472280" y="3051530"/>
                  </a:cubicBezTo>
                  <a:lnTo>
                    <a:pt x="5473893" y="3133213"/>
                  </a:lnTo>
                  <a:cubicBezTo>
                    <a:pt x="5474883" y="3160441"/>
                    <a:pt x="5473770" y="3187667"/>
                    <a:pt x="5473396" y="3214894"/>
                  </a:cubicBezTo>
                  <a:lnTo>
                    <a:pt x="5471413" y="3296455"/>
                  </a:lnTo>
                  <a:cubicBezTo>
                    <a:pt x="5463726" y="3513909"/>
                    <a:pt x="5421452" y="3728700"/>
                    <a:pt x="5370003" y="3937439"/>
                  </a:cubicBezTo>
                  <a:cubicBezTo>
                    <a:pt x="5356367" y="3989595"/>
                    <a:pt x="5343100" y="4041629"/>
                    <a:pt x="5330578" y="4093542"/>
                  </a:cubicBezTo>
                  <a:lnTo>
                    <a:pt x="5309380" y="4170988"/>
                  </a:lnTo>
                  <a:lnTo>
                    <a:pt x="5289173" y="4248555"/>
                  </a:lnTo>
                  <a:lnTo>
                    <a:pt x="5266983" y="4325639"/>
                  </a:lnTo>
                  <a:cubicBezTo>
                    <a:pt x="5259667" y="4351292"/>
                    <a:pt x="5253096" y="4377187"/>
                    <a:pt x="5245039" y="4402599"/>
                  </a:cubicBezTo>
                  <a:lnTo>
                    <a:pt x="5216062" y="4492666"/>
                  </a:lnTo>
                  <a:lnTo>
                    <a:pt x="4901582" y="4492666"/>
                  </a:lnTo>
                  <a:lnTo>
                    <a:pt x="4912791" y="4462983"/>
                  </a:lnTo>
                  <a:cubicBezTo>
                    <a:pt x="4921718" y="4440114"/>
                    <a:pt x="4927669" y="4416273"/>
                    <a:pt x="4934983" y="4393040"/>
                  </a:cubicBezTo>
                  <a:lnTo>
                    <a:pt x="4956181" y="4322734"/>
                  </a:lnTo>
                  <a:cubicBezTo>
                    <a:pt x="4968704" y="4275420"/>
                    <a:pt x="4979862" y="4227742"/>
                    <a:pt x="4990895" y="4180064"/>
                  </a:cubicBezTo>
                  <a:cubicBezTo>
                    <a:pt x="5000067" y="4131903"/>
                    <a:pt x="5007506" y="4083498"/>
                    <a:pt x="5014697" y="4035216"/>
                  </a:cubicBezTo>
                  <a:cubicBezTo>
                    <a:pt x="5019284" y="3986327"/>
                    <a:pt x="5023871" y="3937683"/>
                    <a:pt x="5026474" y="3888915"/>
                  </a:cubicBezTo>
                  <a:cubicBezTo>
                    <a:pt x="5034534" y="3693002"/>
                    <a:pt x="5016310" y="3498298"/>
                    <a:pt x="4998580" y="3307225"/>
                  </a:cubicBezTo>
                  <a:lnTo>
                    <a:pt x="4990770" y="3235586"/>
                  </a:lnTo>
                  <a:cubicBezTo>
                    <a:pt x="4988167" y="3211748"/>
                    <a:pt x="4986182" y="3187910"/>
                    <a:pt x="4982093" y="3164190"/>
                  </a:cubicBezTo>
                  <a:lnTo>
                    <a:pt x="4971556" y="3093158"/>
                  </a:lnTo>
                  <a:cubicBezTo>
                    <a:pt x="4968084" y="3069442"/>
                    <a:pt x="4964735" y="3045844"/>
                    <a:pt x="4960024" y="3022368"/>
                  </a:cubicBezTo>
                  <a:lnTo>
                    <a:pt x="4946883" y="2951941"/>
                  </a:lnTo>
                  <a:lnTo>
                    <a:pt x="4940685" y="2916728"/>
                  </a:lnTo>
                  <a:cubicBezTo>
                    <a:pt x="4938454" y="2904988"/>
                    <a:pt x="4935603" y="2893372"/>
                    <a:pt x="4933123" y="2881754"/>
                  </a:cubicBezTo>
                  <a:cubicBezTo>
                    <a:pt x="4927915" y="2858522"/>
                    <a:pt x="4923205" y="2835167"/>
                    <a:pt x="4918494" y="2811812"/>
                  </a:cubicBezTo>
                  <a:lnTo>
                    <a:pt x="4911553" y="2776841"/>
                  </a:lnTo>
                  <a:lnTo>
                    <a:pt x="4903494" y="2742111"/>
                  </a:lnTo>
                  <a:cubicBezTo>
                    <a:pt x="4862335" y="2556724"/>
                    <a:pt x="4819069" y="2371579"/>
                    <a:pt x="4755594" y="2192244"/>
                  </a:cubicBezTo>
                  <a:cubicBezTo>
                    <a:pt x="4693607" y="2012547"/>
                    <a:pt x="4616123" y="1837930"/>
                    <a:pt x="4523888" y="1671057"/>
                  </a:cubicBezTo>
                  <a:lnTo>
                    <a:pt x="4489176" y="1608376"/>
                  </a:lnTo>
                  <a:lnTo>
                    <a:pt x="4451613" y="1547507"/>
                  </a:lnTo>
                  <a:cubicBezTo>
                    <a:pt x="4439092" y="1527178"/>
                    <a:pt x="4427065" y="1506485"/>
                    <a:pt x="4414049" y="1486398"/>
                  </a:cubicBezTo>
                  <a:lnTo>
                    <a:pt x="4373758" y="1427104"/>
                  </a:lnTo>
                  <a:cubicBezTo>
                    <a:pt x="4360121" y="1407499"/>
                    <a:pt x="4347475" y="1387050"/>
                    <a:pt x="4332971" y="1367930"/>
                  </a:cubicBezTo>
                  <a:lnTo>
                    <a:pt x="4289828" y="1310450"/>
                  </a:lnTo>
                  <a:lnTo>
                    <a:pt x="4268258" y="1281651"/>
                  </a:lnTo>
                  <a:lnTo>
                    <a:pt x="4257471" y="1267250"/>
                  </a:lnTo>
                  <a:lnTo>
                    <a:pt x="4245941" y="1253455"/>
                  </a:lnTo>
                  <a:lnTo>
                    <a:pt x="4199824" y="1198154"/>
                  </a:lnTo>
                  <a:cubicBezTo>
                    <a:pt x="4076223" y="1051127"/>
                    <a:pt x="3936878" y="915598"/>
                    <a:pt x="3782406" y="797372"/>
                  </a:cubicBezTo>
                  <a:cubicBezTo>
                    <a:pt x="3705172" y="738198"/>
                    <a:pt x="3624465" y="683017"/>
                    <a:pt x="3540661" y="632194"/>
                  </a:cubicBezTo>
                  <a:cubicBezTo>
                    <a:pt x="3456483" y="582217"/>
                    <a:pt x="3369578" y="535749"/>
                    <a:pt x="3279449" y="495211"/>
                  </a:cubicBezTo>
                  <a:cubicBezTo>
                    <a:pt x="3099688" y="413287"/>
                    <a:pt x="2908894" y="352421"/>
                    <a:pt x="2712893" y="311278"/>
                  </a:cubicBezTo>
                  <a:lnTo>
                    <a:pt x="2639377" y="295787"/>
                  </a:lnTo>
                  <a:cubicBezTo>
                    <a:pt x="2614706" y="291552"/>
                    <a:pt x="2589789" y="288163"/>
                    <a:pt x="2564993" y="284291"/>
                  </a:cubicBezTo>
                  <a:cubicBezTo>
                    <a:pt x="2515280" y="277031"/>
                    <a:pt x="2465817" y="268198"/>
                    <a:pt x="2415482" y="264446"/>
                  </a:cubicBezTo>
                  <a:lnTo>
                    <a:pt x="2340231" y="257428"/>
                  </a:lnTo>
                  <a:cubicBezTo>
                    <a:pt x="2315188" y="255129"/>
                    <a:pt x="2290147" y="252466"/>
                    <a:pt x="2264732" y="251982"/>
                  </a:cubicBezTo>
                  <a:lnTo>
                    <a:pt x="2112989" y="245811"/>
                  </a:lnTo>
                  <a:cubicBezTo>
                    <a:pt x="1910292" y="242179"/>
                    <a:pt x="1709334" y="261422"/>
                    <a:pt x="1515068" y="306677"/>
                  </a:cubicBezTo>
                  <a:cubicBezTo>
                    <a:pt x="1320802" y="351572"/>
                    <a:pt x="1135214" y="423574"/>
                    <a:pt x="963016" y="513967"/>
                  </a:cubicBezTo>
                  <a:cubicBezTo>
                    <a:pt x="790695" y="604482"/>
                    <a:pt x="631639" y="713754"/>
                    <a:pt x="485101" y="835489"/>
                  </a:cubicBezTo>
                  <a:cubicBezTo>
                    <a:pt x="447290" y="864410"/>
                    <a:pt x="413445" y="898292"/>
                    <a:pt x="377616" y="929391"/>
                  </a:cubicBezTo>
                  <a:lnTo>
                    <a:pt x="350963" y="952869"/>
                  </a:lnTo>
                  <a:cubicBezTo>
                    <a:pt x="342160" y="960855"/>
                    <a:pt x="333854" y="969326"/>
                    <a:pt x="325177" y="977433"/>
                  </a:cubicBezTo>
                  <a:cubicBezTo>
                    <a:pt x="307943" y="993770"/>
                    <a:pt x="290712" y="1010106"/>
                    <a:pt x="273108" y="1026079"/>
                  </a:cubicBezTo>
                  <a:cubicBezTo>
                    <a:pt x="264431" y="1034187"/>
                    <a:pt x="255379" y="1041931"/>
                    <a:pt x="246950" y="1050280"/>
                  </a:cubicBezTo>
                  <a:lnTo>
                    <a:pt x="221907" y="1075572"/>
                  </a:lnTo>
                  <a:lnTo>
                    <a:pt x="171698" y="1126154"/>
                  </a:lnTo>
                  <a:cubicBezTo>
                    <a:pt x="154467" y="1142611"/>
                    <a:pt x="139340" y="1161005"/>
                    <a:pt x="123596" y="1178793"/>
                  </a:cubicBezTo>
                  <a:lnTo>
                    <a:pt x="76734" y="1232642"/>
                  </a:lnTo>
                  <a:lnTo>
                    <a:pt x="0" y="1334855"/>
                  </a:lnTo>
                  <a:lnTo>
                    <a:pt x="0" y="663435"/>
                  </a:lnTo>
                  <a:lnTo>
                    <a:pt x="16483" y="648530"/>
                  </a:lnTo>
                  <a:cubicBezTo>
                    <a:pt x="27021" y="639332"/>
                    <a:pt x="37312" y="629893"/>
                    <a:pt x="48220" y="620940"/>
                  </a:cubicBezTo>
                  <a:lnTo>
                    <a:pt x="81570" y="595043"/>
                  </a:lnTo>
                  <a:cubicBezTo>
                    <a:pt x="126324" y="560920"/>
                    <a:pt x="170334" y="526189"/>
                    <a:pt x="217693" y="495573"/>
                  </a:cubicBezTo>
                  <a:cubicBezTo>
                    <a:pt x="403528" y="368636"/>
                    <a:pt x="607091" y="267955"/>
                    <a:pt x="817844" y="193898"/>
                  </a:cubicBezTo>
                  <a:cubicBezTo>
                    <a:pt x="1028722" y="119356"/>
                    <a:pt x="1246293" y="71921"/>
                    <a:pt x="1463494" y="41427"/>
                  </a:cubicBezTo>
                  <a:cubicBezTo>
                    <a:pt x="1681315" y="11537"/>
                    <a:pt x="1899630" y="-805"/>
                    <a:pt x="2115592" y="41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4432E34-6BBC-4765-8C67-2A6E9F418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28207"/>
              <a:ext cx="5455589" cy="4526023"/>
            </a:xfrm>
            <a:custGeom>
              <a:avLst/>
              <a:gdLst>
                <a:gd name="connsiteX0" fmla="*/ 1959882 w 5455589"/>
                <a:gd name="connsiteY0" fmla="*/ 0 h 4526023"/>
                <a:gd name="connsiteX1" fmla="*/ 2082862 w 5455589"/>
                <a:gd name="connsiteY1" fmla="*/ 1937 h 4526023"/>
                <a:gd name="connsiteX2" fmla="*/ 2090550 w 5455589"/>
                <a:gd name="connsiteY2" fmla="*/ 1937 h 4526023"/>
                <a:gd name="connsiteX3" fmla="*/ 5304164 w 5455589"/>
                <a:gd name="connsiteY3" fmla="*/ 4434610 h 4526023"/>
                <a:gd name="connsiteX4" fmla="*/ 5273324 w 5455589"/>
                <a:gd name="connsiteY4" fmla="*/ 4526023 h 4526023"/>
                <a:gd name="connsiteX5" fmla="*/ 4480043 w 5455589"/>
                <a:gd name="connsiteY5" fmla="*/ 4526023 h 4526023"/>
                <a:gd name="connsiteX6" fmla="*/ 4544716 w 5455589"/>
                <a:gd name="connsiteY6" fmla="*/ 4369040 h 4526023"/>
                <a:gd name="connsiteX7" fmla="*/ 4711707 w 5455589"/>
                <a:gd name="connsiteY7" fmla="*/ 3389953 h 4526023"/>
                <a:gd name="connsiteX8" fmla="*/ 4540005 w 5455589"/>
                <a:gd name="connsiteY8" fmla="*/ 2387756 h 4526023"/>
                <a:gd name="connsiteX9" fmla="*/ 4043865 w 5455589"/>
                <a:gd name="connsiteY9" fmla="*/ 1537907 h 4526023"/>
                <a:gd name="connsiteX10" fmla="*/ 3246721 w 5455589"/>
                <a:gd name="connsiteY10" fmla="*/ 955249 h 4526023"/>
                <a:gd name="connsiteX11" fmla="*/ 2090425 w 5455589"/>
                <a:gd name="connsiteY11" fmla="*/ 727992 h 4526023"/>
                <a:gd name="connsiteX12" fmla="*/ 2083606 w 5455589"/>
                <a:gd name="connsiteY12" fmla="*/ 727992 h 4526023"/>
                <a:gd name="connsiteX13" fmla="*/ 2071085 w 5455589"/>
                <a:gd name="connsiteY13" fmla="*/ 727992 h 4526023"/>
                <a:gd name="connsiteX14" fmla="*/ 2058564 w 5455589"/>
                <a:gd name="connsiteY14" fmla="*/ 727630 h 4526023"/>
                <a:gd name="connsiteX15" fmla="*/ 1959882 w 5455589"/>
                <a:gd name="connsiteY15" fmla="*/ 726055 h 4526023"/>
                <a:gd name="connsiteX16" fmla="*/ 917394 w 5455589"/>
                <a:gd name="connsiteY16" fmla="*/ 945930 h 4526023"/>
                <a:gd name="connsiteX17" fmla="*/ 189425 w 5455589"/>
                <a:gd name="connsiteY17" fmla="*/ 1519394 h 4526023"/>
                <a:gd name="connsiteX18" fmla="*/ 47794 w 5455589"/>
                <a:gd name="connsiteY18" fmla="*/ 1709883 h 4526023"/>
                <a:gd name="connsiteX19" fmla="*/ 0 w 5455589"/>
                <a:gd name="connsiteY19" fmla="*/ 1789072 h 4526023"/>
                <a:gd name="connsiteX20" fmla="*/ 0 w 5455589"/>
                <a:gd name="connsiteY20" fmla="*/ 675495 h 4526023"/>
                <a:gd name="connsiteX21" fmla="*/ 64855 w 5455589"/>
                <a:gd name="connsiteY21" fmla="*/ 618817 h 4526023"/>
                <a:gd name="connsiteX22" fmla="*/ 1959882 w 5455589"/>
                <a:gd name="connsiteY22" fmla="*/ 0 h 452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55589" h="4526023">
                  <a:moveTo>
                    <a:pt x="1959882" y="0"/>
                  </a:moveTo>
                  <a:cubicBezTo>
                    <a:pt x="2000792" y="0"/>
                    <a:pt x="2041209" y="606"/>
                    <a:pt x="2082862" y="1937"/>
                  </a:cubicBezTo>
                  <a:cubicBezTo>
                    <a:pt x="2085342" y="1937"/>
                    <a:pt x="2088070" y="1937"/>
                    <a:pt x="2090550" y="1937"/>
                  </a:cubicBezTo>
                  <a:cubicBezTo>
                    <a:pt x="4779457" y="1937"/>
                    <a:pt x="5887402" y="2490455"/>
                    <a:pt x="5304164" y="4434610"/>
                  </a:cubicBezTo>
                  <a:lnTo>
                    <a:pt x="5273324" y="4526023"/>
                  </a:lnTo>
                  <a:lnTo>
                    <a:pt x="4480043" y="4526023"/>
                  </a:lnTo>
                  <a:lnTo>
                    <a:pt x="4544716" y="4369040"/>
                  </a:lnTo>
                  <a:cubicBezTo>
                    <a:pt x="4655547" y="4060465"/>
                    <a:pt x="4711707" y="3731077"/>
                    <a:pt x="4711707" y="3389953"/>
                  </a:cubicBezTo>
                  <a:cubicBezTo>
                    <a:pt x="4711707" y="3043625"/>
                    <a:pt x="4653936" y="2706493"/>
                    <a:pt x="4540005" y="2387756"/>
                  </a:cubicBezTo>
                  <a:cubicBezTo>
                    <a:pt x="4424835" y="2065386"/>
                    <a:pt x="4257842" y="1779441"/>
                    <a:pt x="4043865" y="1537907"/>
                  </a:cubicBezTo>
                  <a:cubicBezTo>
                    <a:pt x="3821582" y="1287054"/>
                    <a:pt x="3553305" y="1091020"/>
                    <a:pt x="3246721" y="955249"/>
                  </a:cubicBezTo>
                  <a:cubicBezTo>
                    <a:pt x="2906044" y="804470"/>
                    <a:pt x="2517016" y="727992"/>
                    <a:pt x="2090425" y="727992"/>
                  </a:cubicBezTo>
                  <a:lnTo>
                    <a:pt x="2083606" y="727992"/>
                  </a:lnTo>
                  <a:lnTo>
                    <a:pt x="2071085" y="727992"/>
                  </a:lnTo>
                  <a:lnTo>
                    <a:pt x="2058564" y="727630"/>
                  </a:lnTo>
                  <a:cubicBezTo>
                    <a:pt x="2025216" y="726541"/>
                    <a:pt x="1992858" y="726055"/>
                    <a:pt x="1959882" y="726055"/>
                  </a:cubicBezTo>
                  <a:cubicBezTo>
                    <a:pt x="1574698" y="726055"/>
                    <a:pt x="1223854" y="799992"/>
                    <a:pt x="917394" y="945930"/>
                  </a:cubicBezTo>
                  <a:cubicBezTo>
                    <a:pt x="638454" y="1078555"/>
                    <a:pt x="393486" y="1271566"/>
                    <a:pt x="189425" y="1519394"/>
                  </a:cubicBezTo>
                  <a:cubicBezTo>
                    <a:pt x="139464" y="1580080"/>
                    <a:pt x="92231" y="1643617"/>
                    <a:pt x="47794" y="1709883"/>
                  </a:cubicBezTo>
                  <a:lnTo>
                    <a:pt x="0" y="1789072"/>
                  </a:lnTo>
                  <a:lnTo>
                    <a:pt x="0" y="675495"/>
                  </a:lnTo>
                  <a:lnTo>
                    <a:pt x="64855" y="618817"/>
                  </a:lnTo>
                  <a:cubicBezTo>
                    <a:pt x="554222" y="235740"/>
                    <a:pt x="1186594" y="0"/>
                    <a:pt x="1959882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D4367F-6965-4855-B998-98587267C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28207"/>
              <a:ext cx="5455589" cy="4526023"/>
            </a:xfrm>
            <a:custGeom>
              <a:avLst/>
              <a:gdLst>
                <a:gd name="connsiteX0" fmla="*/ 1959882 w 5455589"/>
                <a:gd name="connsiteY0" fmla="*/ 0 h 4526023"/>
                <a:gd name="connsiteX1" fmla="*/ 2082862 w 5455589"/>
                <a:gd name="connsiteY1" fmla="*/ 1937 h 4526023"/>
                <a:gd name="connsiteX2" fmla="*/ 2090550 w 5455589"/>
                <a:gd name="connsiteY2" fmla="*/ 1937 h 4526023"/>
                <a:gd name="connsiteX3" fmla="*/ 5304164 w 5455589"/>
                <a:gd name="connsiteY3" fmla="*/ 4434610 h 4526023"/>
                <a:gd name="connsiteX4" fmla="*/ 5273324 w 5455589"/>
                <a:gd name="connsiteY4" fmla="*/ 4526023 h 4526023"/>
                <a:gd name="connsiteX5" fmla="*/ 4613420 w 5455589"/>
                <a:gd name="connsiteY5" fmla="*/ 4526023 h 4526023"/>
                <a:gd name="connsiteX6" fmla="*/ 4661623 w 5455589"/>
                <a:gd name="connsiteY6" fmla="*/ 4409094 h 4526023"/>
                <a:gd name="connsiteX7" fmla="*/ 4835557 w 5455589"/>
                <a:gd name="connsiteY7" fmla="*/ 3389953 h 4526023"/>
                <a:gd name="connsiteX8" fmla="*/ 4656910 w 5455589"/>
                <a:gd name="connsiteY8" fmla="*/ 2347944 h 4526023"/>
                <a:gd name="connsiteX9" fmla="*/ 4137464 w 5455589"/>
                <a:gd name="connsiteY9" fmla="*/ 1458888 h 4526023"/>
                <a:gd name="connsiteX10" fmla="*/ 3297796 w 5455589"/>
                <a:gd name="connsiteY10" fmla="*/ 845129 h 4526023"/>
                <a:gd name="connsiteX11" fmla="*/ 2090301 w 5455589"/>
                <a:gd name="connsiteY11" fmla="*/ 607104 h 4526023"/>
                <a:gd name="connsiteX12" fmla="*/ 2083978 w 5455589"/>
                <a:gd name="connsiteY12" fmla="*/ 607104 h 4526023"/>
                <a:gd name="connsiteX13" fmla="*/ 2073317 w 5455589"/>
                <a:gd name="connsiteY13" fmla="*/ 607104 h 4526023"/>
                <a:gd name="connsiteX14" fmla="*/ 2062656 w 5455589"/>
                <a:gd name="connsiteY14" fmla="*/ 606741 h 4526023"/>
                <a:gd name="connsiteX15" fmla="*/ 1959882 w 5455589"/>
                <a:gd name="connsiteY15" fmla="*/ 605046 h 4526023"/>
                <a:gd name="connsiteX16" fmla="*/ 862722 w 5455589"/>
                <a:gd name="connsiteY16" fmla="*/ 837143 h 4526023"/>
                <a:gd name="connsiteX17" fmla="*/ 92355 w 5455589"/>
                <a:gd name="connsiteY17" fmla="*/ 1443641 h 4526023"/>
                <a:gd name="connsiteX18" fmla="*/ 0 w 5455589"/>
                <a:gd name="connsiteY18" fmla="*/ 1567870 h 4526023"/>
                <a:gd name="connsiteX19" fmla="*/ 0 w 5455589"/>
                <a:gd name="connsiteY19" fmla="*/ 675495 h 4526023"/>
                <a:gd name="connsiteX20" fmla="*/ 64855 w 5455589"/>
                <a:gd name="connsiteY20" fmla="*/ 618817 h 4526023"/>
                <a:gd name="connsiteX21" fmla="*/ 1959882 w 5455589"/>
                <a:gd name="connsiteY21" fmla="*/ 0 h 452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55589" h="4526023">
                  <a:moveTo>
                    <a:pt x="1959882" y="0"/>
                  </a:moveTo>
                  <a:cubicBezTo>
                    <a:pt x="2000792" y="0"/>
                    <a:pt x="2041209" y="606"/>
                    <a:pt x="2082862" y="1937"/>
                  </a:cubicBezTo>
                  <a:cubicBezTo>
                    <a:pt x="2085342" y="1937"/>
                    <a:pt x="2088070" y="1937"/>
                    <a:pt x="2090550" y="1937"/>
                  </a:cubicBezTo>
                  <a:cubicBezTo>
                    <a:pt x="4779457" y="1937"/>
                    <a:pt x="5887402" y="2490455"/>
                    <a:pt x="5304164" y="4434610"/>
                  </a:cubicBezTo>
                  <a:lnTo>
                    <a:pt x="5273324" y="4526023"/>
                  </a:lnTo>
                  <a:lnTo>
                    <a:pt x="4613420" y="4526023"/>
                  </a:lnTo>
                  <a:lnTo>
                    <a:pt x="4661623" y="4409094"/>
                  </a:lnTo>
                  <a:cubicBezTo>
                    <a:pt x="4777041" y="4087572"/>
                    <a:pt x="4835557" y="3744753"/>
                    <a:pt x="4835557" y="3389953"/>
                  </a:cubicBezTo>
                  <a:cubicBezTo>
                    <a:pt x="4835557" y="3030072"/>
                    <a:pt x="4775428" y="2679509"/>
                    <a:pt x="4656910" y="2347944"/>
                  </a:cubicBezTo>
                  <a:cubicBezTo>
                    <a:pt x="4536532" y="2011174"/>
                    <a:pt x="4361732" y="1712040"/>
                    <a:pt x="4137464" y="1458888"/>
                  </a:cubicBezTo>
                  <a:cubicBezTo>
                    <a:pt x="3903404" y="1194604"/>
                    <a:pt x="3620870" y="988162"/>
                    <a:pt x="3297796" y="845129"/>
                  </a:cubicBezTo>
                  <a:cubicBezTo>
                    <a:pt x="2941004" y="687212"/>
                    <a:pt x="2534743" y="607104"/>
                    <a:pt x="2090301" y="607104"/>
                  </a:cubicBezTo>
                  <a:lnTo>
                    <a:pt x="2083978" y="607104"/>
                  </a:lnTo>
                  <a:lnTo>
                    <a:pt x="2073317" y="607104"/>
                  </a:lnTo>
                  <a:lnTo>
                    <a:pt x="2062656" y="606741"/>
                  </a:lnTo>
                  <a:cubicBezTo>
                    <a:pt x="2027819" y="605532"/>
                    <a:pt x="1994222" y="605046"/>
                    <a:pt x="1959882" y="605046"/>
                  </a:cubicBezTo>
                  <a:cubicBezTo>
                    <a:pt x="1555729" y="605046"/>
                    <a:pt x="1186663" y="683098"/>
                    <a:pt x="862722" y="837143"/>
                  </a:cubicBezTo>
                  <a:cubicBezTo>
                    <a:pt x="567171" y="977755"/>
                    <a:pt x="307943" y="1181776"/>
                    <a:pt x="92355" y="1443641"/>
                  </a:cubicBezTo>
                  <a:lnTo>
                    <a:pt x="0" y="1567870"/>
                  </a:lnTo>
                  <a:lnTo>
                    <a:pt x="0" y="675495"/>
                  </a:lnTo>
                  <a:lnTo>
                    <a:pt x="64855" y="618817"/>
                  </a:lnTo>
                  <a:cubicBezTo>
                    <a:pt x="554222" y="235740"/>
                    <a:pt x="1186594" y="0"/>
                    <a:pt x="1959882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1ACE64-3E71-49F9-A03A-2B0836727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17967"/>
              <a:ext cx="5635125" cy="4536263"/>
            </a:xfrm>
            <a:custGeom>
              <a:avLst/>
              <a:gdLst>
                <a:gd name="connsiteX0" fmla="*/ 2112370 w 5635125"/>
                <a:gd name="connsiteY0" fmla="*/ 2011 h 4536263"/>
                <a:gd name="connsiteX1" fmla="*/ 3443962 w 5635125"/>
                <a:gd name="connsiteY1" fmla="*/ 201797 h 4536263"/>
                <a:gd name="connsiteX2" fmla="*/ 3524048 w 5635125"/>
                <a:gd name="connsiteY2" fmla="*/ 230356 h 4536263"/>
                <a:gd name="connsiteX3" fmla="*/ 3564215 w 5635125"/>
                <a:gd name="connsiteY3" fmla="*/ 244513 h 4536263"/>
                <a:gd name="connsiteX4" fmla="*/ 3604134 w 5635125"/>
                <a:gd name="connsiteY4" fmla="*/ 259397 h 4536263"/>
                <a:gd name="connsiteX5" fmla="*/ 3761580 w 5635125"/>
                <a:gd name="connsiteY5" fmla="*/ 325106 h 4536263"/>
                <a:gd name="connsiteX6" fmla="*/ 3915926 w 5635125"/>
                <a:gd name="connsiteY6" fmla="*/ 398680 h 4536263"/>
                <a:gd name="connsiteX7" fmla="*/ 4066305 w 5635125"/>
                <a:gd name="connsiteY7" fmla="*/ 480844 h 4536263"/>
                <a:gd name="connsiteX8" fmla="*/ 4617984 w 5635125"/>
                <a:gd name="connsiteY8" fmla="*/ 890098 h 4536263"/>
                <a:gd name="connsiteX9" fmla="*/ 5387359 w 5635125"/>
                <a:gd name="connsiteY9" fmla="*/ 2020324 h 4536263"/>
                <a:gd name="connsiteX10" fmla="*/ 5634933 w 5635125"/>
                <a:gd name="connsiteY10" fmla="*/ 3356508 h 4536263"/>
                <a:gd name="connsiteX11" fmla="*/ 5426809 w 5635125"/>
                <a:gd name="connsiteY11" fmla="*/ 4521289 h 4536263"/>
                <a:gd name="connsiteX12" fmla="*/ 5420775 w 5635125"/>
                <a:gd name="connsiteY12" fmla="*/ 4536263 h 4536263"/>
                <a:gd name="connsiteX13" fmla="*/ 5192615 w 5635125"/>
                <a:gd name="connsiteY13" fmla="*/ 4536263 h 4536263"/>
                <a:gd name="connsiteX14" fmla="*/ 5252198 w 5635125"/>
                <a:gd name="connsiteY14" fmla="*/ 4305372 h 4536263"/>
                <a:gd name="connsiteX15" fmla="*/ 5302934 w 5635125"/>
                <a:gd name="connsiteY15" fmla="*/ 3992169 h 4536263"/>
                <a:gd name="connsiteX16" fmla="*/ 5317935 w 5635125"/>
                <a:gd name="connsiteY16" fmla="*/ 3834617 h 4536263"/>
                <a:gd name="connsiteX17" fmla="*/ 5326240 w 5635125"/>
                <a:gd name="connsiteY17" fmla="*/ 3676819 h 4536263"/>
                <a:gd name="connsiteX18" fmla="*/ 5328597 w 5635125"/>
                <a:gd name="connsiteY18" fmla="*/ 3519023 h 4536263"/>
                <a:gd name="connsiteX19" fmla="*/ 5326862 w 5635125"/>
                <a:gd name="connsiteY19" fmla="*/ 3440247 h 4536263"/>
                <a:gd name="connsiteX20" fmla="*/ 5324754 w 5635125"/>
                <a:gd name="connsiteY20" fmla="*/ 3361590 h 4536263"/>
                <a:gd name="connsiteX21" fmla="*/ 5320291 w 5635125"/>
                <a:gd name="connsiteY21" fmla="*/ 3282936 h 4536263"/>
                <a:gd name="connsiteX22" fmla="*/ 5314712 w 5635125"/>
                <a:gd name="connsiteY22" fmla="*/ 3204522 h 4536263"/>
                <a:gd name="connsiteX23" fmla="*/ 5307521 w 5635125"/>
                <a:gd name="connsiteY23" fmla="*/ 3126228 h 4536263"/>
                <a:gd name="connsiteX24" fmla="*/ 5304050 w 5635125"/>
                <a:gd name="connsiteY24" fmla="*/ 3087142 h 4536263"/>
                <a:gd name="connsiteX25" fmla="*/ 5299091 w 5635125"/>
                <a:gd name="connsiteY25" fmla="*/ 3048177 h 4536263"/>
                <a:gd name="connsiteX26" fmla="*/ 5249253 w 5635125"/>
                <a:gd name="connsiteY26" fmla="*/ 2738030 h 4536263"/>
                <a:gd name="connsiteX27" fmla="*/ 5078790 w 5635125"/>
                <a:gd name="connsiteY27" fmla="*/ 2134677 h 4536263"/>
                <a:gd name="connsiteX28" fmla="*/ 4445910 w 5635125"/>
                <a:gd name="connsiteY28" fmla="*/ 1049950 h 4536263"/>
                <a:gd name="connsiteX29" fmla="*/ 3975680 w 5635125"/>
                <a:gd name="connsiteY29" fmla="*/ 613349 h 4536263"/>
                <a:gd name="connsiteX30" fmla="*/ 3842409 w 5635125"/>
                <a:gd name="connsiteY30" fmla="*/ 520416 h 4536263"/>
                <a:gd name="connsiteX31" fmla="*/ 3703560 w 5635125"/>
                <a:gd name="connsiteY31" fmla="*/ 434620 h 4536263"/>
                <a:gd name="connsiteX32" fmla="*/ 3559132 w 5635125"/>
                <a:gd name="connsiteY32" fmla="*/ 357174 h 4536263"/>
                <a:gd name="connsiteX33" fmla="*/ 3409869 w 5635125"/>
                <a:gd name="connsiteY33" fmla="*/ 287835 h 4536263"/>
                <a:gd name="connsiteX34" fmla="*/ 3391024 w 5635125"/>
                <a:gd name="connsiteY34" fmla="*/ 279364 h 4536263"/>
                <a:gd name="connsiteX35" fmla="*/ 3371810 w 5635125"/>
                <a:gd name="connsiteY35" fmla="*/ 271862 h 4536263"/>
                <a:gd name="connsiteX36" fmla="*/ 3333378 w 5635125"/>
                <a:gd name="connsiteY36" fmla="*/ 256857 h 4536263"/>
                <a:gd name="connsiteX37" fmla="*/ 3256391 w 5635125"/>
                <a:gd name="connsiteY37" fmla="*/ 226846 h 4536263"/>
                <a:gd name="connsiteX38" fmla="*/ 3178039 w 5635125"/>
                <a:gd name="connsiteY38" fmla="*/ 200103 h 4536263"/>
                <a:gd name="connsiteX39" fmla="*/ 3099068 w 5635125"/>
                <a:gd name="connsiteY39" fmla="*/ 174933 h 4536263"/>
                <a:gd name="connsiteX40" fmla="*/ 3059520 w 5635125"/>
                <a:gd name="connsiteY40" fmla="*/ 162469 h 4536263"/>
                <a:gd name="connsiteX41" fmla="*/ 3019354 w 5635125"/>
                <a:gd name="connsiteY41" fmla="*/ 152062 h 4536263"/>
                <a:gd name="connsiteX42" fmla="*/ 2938896 w 5635125"/>
                <a:gd name="connsiteY42" fmla="*/ 131490 h 4536263"/>
                <a:gd name="connsiteX43" fmla="*/ 2776242 w 5635125"/>
                <a:gd name="connsiteY43" fmla="*/ 96762 h 4536263"/>
                <a:gd name="connsiteX44" fmla="*/ 2111872 w 5635125"/>
                <a:gd name="connsiteY44" fmla="*/ 38314 h 4536263"/>
                <a:gd name="connsiteX45" fmla="*/ 1447502 w 5635125"/>
                <a:gd name="connsiteY45" fmla="*/ 87201 h 4536263"/>
                <a:gd name="connsiteX46" fmla="*/ 1365679 w 5635125"/>
                <a:gd name="connsiteY46" fmla="*/ 101965 h 4536263"/>
                <a:gd name="connsiteX47" fmla="*/ 1284974 w 5635125"/>
                <a:gd name="connsiteY47" fmla="*/ 121446 h 4536263"/>
                <a:gd name="connsiteX48" fmla="*/ 1204515 w 5635125"/>
                <a:gd name="connsiteY48" fmla="*/ 141291 h 4536263"/>
                <a:gd name="connsiteX49" fmla="*/ 1125296 w 5635125"/>
                <a:gd name="connsiteY49" fmla="*/ 165253 h 4536263"/>
                <a:gd name="connsiteX50" fmla="*/ 1046326 w 5635125"/>
                <a:gd name="connsiteY50" fmla="*/ 189939 h 4536263"/>
                <a:gd name="connsiteX51" fmla="*/ 1026614 w 5635125"/>
                <a:gd name="connsiteY51" fmla="*/ 196231 h 4536263"/>
                <a:gd name="connsiteX52" fmla="*/ 1007275 w 5635125"/>
                <a:gd name="connsiteY52" fmla="*/ 203492 h 4536263"/>
                <a:gd name="connsiteX53" fmla="*/ 968719 w 5635125"/>
                <a:gd name="connsiteY53" fmla="*/ 218255 h 4536263"/>
                <a:gd name="connsiteX54" fmla="*/ 891856 w 5635125"/>
                <a:gd name="connsiteY54" fmla="*/ 247901 h 4536263"/>
                <a:gd name="connsiteX55" fmla="*/ 872641 w 5635125"/>
                <a:gd name="connsiteY55" fmla="*/ 255283 h 4536263"/>
                <a:gd name="connsiteX56" fmla="*/ 853922 w 5635125"/>
                <a:gd name="connsiteY56" fmla="*/ 263755 h 4536263"/>
                <a:gd name="connsiteX57" fmla="*/ 816481 w 5635125"/>
                <a:gd name="connsiteY57" fmla="*/ 280817 h 4536263"/>
                <a:gd name="connsiteX58" fmla="*/ 260959 w 5635125"/>
                <a:gd name="connsiteY58" fmla="*/ 618433 h 4536263"/>
                <a:gd name="connsiteX59" fmla="*/ 21645 w 5635125"/>
                <a:gd name="connsiteY59" fmla="*/ 832906 h 4536263"/>
                <a:gd name="connsiteX60" fmla="*/ 0 w 5635125"/>
                <a:gd name="connsiteY60" fmla="*/ 857354 h 4536263"/>
                <a:gd name="connsiteX61" fmla="*/ 0 w 5635125"/>
                <a:gd name="connsiteY61" fmla="*/ 593247 h 4536263"/>
                <a:gd name="connsiteX62" fmla="*/ 18510 w 5635125"/>
                <a:gd name="connsiteY62" fmla="*/ 579335 h 4536263"/>
                <a:gd name="connsiteX63" fmla="*/ 161780 w 5635125"/>
                <a:gd name="connsiteY63" fmla="*/ 484113 h 4536263"/>
                <a:gd name="connsiteX64" fmla="*/ 778792 w 5635125"/>
                <a:gd name="connsiteY64" fmla="*/ 190181 h 4536263"/>
                <a:gd name="connsiteX65" fmla="*/ 2112370 w 5635125"/>
                <a:gd name="connsiteY65" fmla="*/ 2011 h 45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635125" h="4536263">
                  <a:moveTo>
                    <a:pt x="2112370" y="2011"/>
                  </a:moveTo>
                  <a:cubicBezTo>
                    <a:pt x="2560655" y="2374"/>
                    <a:pt x="3013032" y="58402"/>
                    <a:pt x="3443962" y="201797"/>
                  </a:cubicBezTo>
                  <a:lnTo>
                    <a:pt x="3524048" y="230356"/>
                  </a:lnTo>
                  <a:lnTo>
                    <a:pt x="3564215" y="244513"/>
                  </a:lnTo>
                  <a:cubicBezTo>
                    <a:pt x="3577605" y="249353"/>
                    <a:pt x="3591118" y="253589"/>
                    <a:pt x="3604134" y="259397"/>
                  </a:cubicBezTo>
                  <a:cubicBezTo>
                    <a:pt x="3656450" y="281301"/>
                    <a:pt x="3709388" y="302356"/>
                    <a:pt x="3761580" y="325106"/>
                  </a:cubicBezTo>
                  <a:cubicBezTo>
                    <a:pt x="3812903" y="349550"/>
                    <a:pt x="3864849" y="373268"/>
                    <a:pt x="3915926" y="398680"/>
                  </a:cubicBezTo>
                  <a:cubicBezTo>
                    <a:pt x="3965887" y="426028"/>
                    <a:pt x="4016716" y="452409"/>
                    <a:pt x="4066305" y="480844"/>
                  </a:cubicBezTo>
                  <a:cubicBezTo>
                    <a:pt x="4263794" y="596166"/>
                    <a:pt x="4449629" y="733392"/>
                    <a:pt x="4617984" y="890098"/>
                  </a:cubicBezTo>
                  <a:cubicBezTo>
                    <a:pt x="4954818" y="1203754"/>
                    <a:pt x="5217764" y="1595219"/>
                    <a:pt x="5387359" y="2020324"/>
                  </a:cubicBezTo>
                  <a:cubicBezTo>
                    <a:pt x="5557947" y="2445551"/>
                    <a:pt x="5639646" y="2902604"/>
                    <a:pt x="5634933" y="3356508"/>
                  </a:cubicBezTo>
                  <a:cubicBezTo>
                    <a:pt x="5631191" y="3754046"/>
                    <a:pt x="5559369" y="4148944"/>
                    <a:pt x="5426809" y="4521289"/>
                  </a:cubicBezTo>
                  <a:lnTo>
                    <a:pt x="5420775" y="4536263"/>
                  </a:lnTo>
                  <a:lnTo>
                    <a:pt x="5192615" y="4536263"/>
                  </a:lnTo>
                  <a:lnTo>
                    <a:pt x="5252198" y="4305372"/>
                  </a:lnTo>
                  <a:cubicBezTo>
                    <a:pt x="5273894" y="4201637"/>
                    <a:pt x="5290785" y="4097084"/>
                    <a:pt x="5302934" y="3992169"/>
                  </a:cubicBezTo>
                  <a:lnTo>
                    <a:pt x="5317935" y="3834617"/>
                  </a:lnTo>
                  <a:cubicBezTo>
                    <a:pt x="5320661" y="3781977"/>
                    <a:pt x="5324259" y="3729339"/>
                    <a:pt x="5326240" y="3676819"/>
                  </a:cubicBezTo>
                  <a:cubicBezTo>
                    <a:pt x="5326862" y="3624181"/>
                    <a:pt x="5328968" y="3571662"/>
                    <a:pt x="5328597" y="3519023"/>
                  </a:cubicBezTo>
                  <a:lnTo>
                    <a:pt x="5326862" y="3440247"/>
                  </a:lnTo>
                  <a:cubicBezTo>
                    <a:pt x="5326117" y="3413987"/>
                    <a:pt x="5326862" y="3387729"/>
                    <a:pt x="5324754" y="3361590"/>
                  </a:cubicBezTo>
                  <a:lnTo>
                    <a:pt x="5320291" y="3282936"/>
                  </a:lnTo>
                  <a:cubicBezTo>
                    <a:pt x="5318678" y="3256798"/>
                    <a:pt x="5317812" y="3230537"/>
                    <a:pt x="5314712" y="3204522"/>
                  </a:cubicBezTo>
                  <a:lnTo>
                    <a:pt x="5307521" y="3126228"/>
                  </a:lnTo>
                  <a:lnTo>
                    <a:pt x="5304050" y="3087142"/>
                  </a:lnTo>
                  <a:cubicBezTo>
                    <a:pt x="5302934" y="3074072"/>
                    <a:pt x="5300704" y="3061124"/>
                    <a:pt x="5299091" y="3048177"/>
                  </a:cubicBezTo>
                  <a:cubicBezTo>
                    <a:pt x="5286074" y="2944230"/>
                    <a:pt x="5269833" y="2840646"/>
                    <a:pt x="5249253" y="2738030"/>
                  </a:cubicBezTo>
                  <a:cubicBezTo>
                    <a:pt x="5208342" y="2532798"/>
                    <a:pt x="5151563" y="2330834"/>
                    <a:pt x="5078790" y="2134677"/>
                  </a:cubicBezTo>
                  <a:cubicBezTo>
                    <a:pt x="4932999" y="1742729"/>
                    <a:pt x="4725096" y="1371231"/>
                    <a:pt x="4445910" y="1049950"/>
                  </a:cubicBezTo>
                  <a:cubicBezTo>
                    <a:pt x="4306688" y="889252"/>
                    <a:pt x="4149614" y="741739"/>
                    <a:pt x="3975680" y="613349"/>
                  </a:cubicBezTo>
                  <a:cubicBezTo>
                    <a:pt x="3932043" y="581525"/>
                    <a:pt x="3886916" y="551514"/>
                    <a:pt x="3842409" y="520416"/>
                  </a:cubicBezTo>
                  <a:cubicBezTo>
                    <a:pt x="3796787" y="491131"/>
                    <a:pt x="3749926" y="463419"/>
                    <a:pt x="3703560" y="434620"/>
                  </a:cubicBezTo>
                  <a:cubicBezTo>
                    <a:pt x="3656077" y="407756"/>
                    <a:pt x="3607357" y="383069"/>
                    <a:pt x="3559132" y="357174"/>
                  </a:cubicBezTo>
                  <a:cubicBezTo>
                    <a:pt x="3510163" y="332850"/>
                    <a:pt x="3459830" y="310827"/>
                    <a:pt x="3409869" y="287835"/>
                  </a:cubicBezTo>
                  <a:lnTo>
                    <a:pt x="3391024" y="279364"/>
                  </a:lnTo>
                  <a:lnTo>
                    <a:pt x="3371810" y="271862"/>
                  </a:lnTo>
                  <a:lnTo>
                    <a:pt x="3333378" y="256857"/>
                  </a:lnTo>
                  <a:lnTo>
                    <a:pt x="3256391" y="226846"/>
                  </a:lnTo>
                  <a:cubicBezTo>
                    <a:pt x="3230976" y="216077"/>
                    <a:pt x="3204322" y="208816"/>
                    <a:pt x="3178039" y="200103"/>
                  </a:cubicBezTo>
                  <a:lnTo>
                    <a:pt x="3099068" y="174933"/>
                  </a:lnTo>
                  <a:lnTo>
                    <a:pt x="3059520" y="162469"/>
                  </a:lnTo>
                  <a:lnTo>
                    <a:pt x="3019354" y="152062"/>
                  </a:lnTo>
                  <a:lnTo>
                    <a:pt x="2938896" y="131490"/>
                  </a:lnTo>
                  <a:cubicBezTo>
                    <a:pt x="2885463" y="116485"/>
                    <a:pt x="2830668" y="107532"/>
                    <a:pt x="2776242" y="96762"/>
                  </a:cubicBezTo>
                  <a:cubicBezTo>
                    <a:pt x="2557927" y="55618"/>
                    <a:pt x="2335272" y="37588"/>
                    <a:pt x="2111872" y="38314"/>
                  </a:cubicBezTo>
                  <a:cubicBezTo>
                    <a:pt x="1888597" y="32748"/>
                    <a:pt x="1665820" y="47631"/>
                    <a:pt x="1447502" y="87201"/>
                  </a:cubicBezTo>
                  <a:lnTo>
                    <a:pt x="1365679" y="101965"/>
                  </a:lnTo>
                  <a:lnTo>
                    <a:pt x="1284974" y="121446"/>
                  </a:lnTo>
                  <a:lnTo>
                    <a:pt x="1204515" y="141291"/>
                  </a:lnTo>
                  <a:cubicBezTo>
                    <a:pt x="1177737" y="148069"/>
                    <a:pt x="1151703" y="157388"/>
                    <a:pt x="1125296" y="165253"/>
                  </a:cubicBezTo>
                  <a:lnTo>
                    <a:pt x="1046326" y="189939"/>
                  </a:lnTo>
                  <a:cubicBezTo>
                    <a:pt x="1039756" y="191996"/>
                    <a:pt x="1033186" y="193931"/>
                    <a:pt x="1026614" y="196231"/>
                  </a:cubicBezTo>
                  <a:lnTo>
                    <a:pt x="1007275" y="203492"/>
                  </a:lnTo>
                  <a:lnTo>
                    <a:pt x="968719" y="218255"/>
                  </a:lnTo>
                  <a:lnTo>
                    <a:pt x="891856" y="247901"/>
                  </a:lnTo>
                  <a:lnTo>
                    <a:pt x="872641" y="255283"/>
                  </a:lnTo>
                  <a:lnTo>
                    <a:pt x="853922" y="263755"/>
                  </a:lnTo>
                  <a:lnTo>
                    <a:pt x="816481" y="280817"/>
                  </a:lnTo>
                  <a:cubicBezTo>
                    <a:pt x="616389" y="370121"/>
                    <a:pt x="429437" y="484353"/>
                    <a:pt x="260959" y="618433"/>
                  </a:cubicBezTo>
                  <a:cubicBezTo>
                    <a:pt x="176595" y="685350"/>
                    <a:pt x="96787" y="757109"/>
                    <a:pt x="21645" y="832906"/>
                  </a:cubicBezTo>
                  <a:lnTo>
                    <a:pt x="0" y="857354"/>
                  </a:lnTo>
                  <a:lnTo>
                    <a:pt x="0" y="593247"/>
                  </a:lnTo>
                  <a:lnTo>
                    <a:pt x="18510" y="579335"/>
                  </a:lnTo>
                  <a:cubicBezTo>
                    <a:pt x="65368" y="546190"/>
                    <a:pt x="113152" y="514425"/>
                    <a:pt x="161780" y="484113"/>
                  </a:cubicBezTo>
                  <a:cubicBezTo>
                    <a:pt x="356292" y="362861"/>
                    <a:pt x="564071" y="264601"/>
                    <a:pt x="778792" y="190181"/>
                  </a:cubicBezTo>
                  <a:cubicBezTo>
                    <a:pt x="1208731" y="40371"/>
                    <a:pt x="1664207" y="-11299"/>
                    <a:pt x="2112370" y="201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163A-376E-87A9-E8E7-20CAA2C82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3506" y="1661652"/>
            <a:ext cx="6334197" cy="43993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Three Key Points</a:t>
            </a:r>
          </a:p>
          <a:p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</a:t>
            </a:r>
            <a:r>
              <a:rPr lang="en-US" sz="1400" dirty="0">
                <a:solidFill>
                  <a:schemeClr val="tx2"/>
                </a:solidFill>
              </a:rPr>
              <a:t>: Seamlessly connect with fellow travelers heading to the same destination.</a:t>
            </a:r>
          </a:p>
          <a:p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1400" dirty="0">
                <a:solidFill>
                  <a:schemeClr val="tx2"/>
                </a:solidFill>
              </a:rPr>
              <a:t>: Share expenses and maximize savings by traveling in groups.</a:t>
            </a:r>
          </a:p>
          <a:p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  <a:r>
              <a:rPr lang="en-US" sz="1400" dirty="0">
                <a:solidFill>
                  <a:schemeClr val="tx2"/>
                </a:solidFill>
              </a:rPr>
              <a:t>: Travel confidently and securely with our safety features.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to Action</a:t>
            </a:r>
          </a:p>
          <a:p>
            <a:r>
              <a:rPr lang="en-US" sz="1400" dirty="0">
                <a:solidFill>
                  <a:schemeClr val="tx2"/>
                </a:solidFill>
              </a:rPr>
              <a:t>Investment: We are seeking </a:t>
            </a:r>
            <a:r>
              <a:rPr lang="en-US" sz="14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$350,000 </a:t>
            </a:r>
            <a:r>
              <a:rPr lang="en-US" sz="1400" dirty="0">
                <a:solidFill>
                  <a:schemeClr val="tx2"/>
                </a:solidFill>
              </a:rPr>
              <a:t>in seed funding to develop further and launch the Around the Globe app.</a:t>
            </a:r>
          </a:p>
          <a:p>
            <a:r>
              <a:rPr lang="en-US" sz="1400" dirty="0">
                <a:solidFill>
                  <a:schemeClr val="tx2"/>
                </a:solidFill>
              </a:rPr>
              <a:t>Possible Exits: Potential exits include acquisition by a larger travel company, strategic partnerships, or Initial Public Offer.</a:t>
            </a:r>
          </a:p>
          <a:p>
            <a:r>
              <a:rPr lang="en-US" sz="1400" dirty="0">
                <a:solidFill>
                  <a:schemeClr val="tx2"/>
                </a:solidFill>
              </a:rPr>
              <a:t>Returns: Equity appreciation, dividends, or acquisition premiums.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"Ask"</a:t>
            </a:r>
          </a:p>
          <a:p>
            <a:r>
              <a:rPr lang="en-US" sz="1400" dirty="0">
                <a:solidFill>
                  <a:schemeClr val="tx2"/>
                </a:solidFill>
              </a:rPr>
              <a:t>Join us on this exciting journey to revolutionize the way people travel and connect around the globe! Invest in our vision and be part of our success story.</a:t>
            </a:r>
          </a:p>
          <a:p>
            <a:endParaRPr lang="en-CA" sz="14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9329D-D8BA-CBF3-90CB-2AE34092E6C1}"/>
              </a:ext>
            </a:extLst>
          </p:cNvPr>
          <p:cNvSpPr txBox="1"/>
          <p:nvPr/>
        </p:nvSpPr>
        <p:spPr>
          <a:xfrm>
            <a:off x="13362039" y="6510461"/>
            <a:ext cx="88490" cy="472437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  <a:hlinkClick r:id="rId4" tooltip="https://touristicd.blogspot.com/2019/10/what-do-we-want-to-achiev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CA" sz="700" dirty="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75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4E9E5-6646-ACCD-5EE6-5772F8E1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83342"/>
          </a:xfrm>
        </p:spPr>
        <p:txBody>
          <a:bodyPr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8" name="Picture Placeholder 7" descr="A diagram of a business travel&#10;&#10;Description automatically generated with medium confidence">
            <a:extLst>
              <a:ext uri="{FF2B5EF4-FFF2-40B4-BE49-F238E27FC236}">
                <a16:creationId xmlns:a16="http://schemas.microsoft.com/office/drawing/2014/main" id="{E1047F24-492C-88E2-D0B9-375B98F138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4902071" y="68827"/>
            <a:ext cx="7191606" cy="6705600"/>
          </a:xfrm>
        </p:spPr>
      </p:pic>
      <p:pic>
        <p:nvPicPr>
          <p:cNvPr id="10" name="Picture 9" descr="A logo of a plane and a sun&#10;&#10;Description automatically generated">
            <a:extLst>
              <a:ext uri="{FF2B5EF4-FFF2-40B4-BE49-F238E27FC236}">
                <a16:creationId xmlns:a16="http://schemas.microsoft.com/office/drawing/2014/main" id="{DAC5703A-0DB9-5055-3159-0011B555A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6" y="2059729"/>
            <a:ext cx="4571762" cy="24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0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9B9F33B-F0CC-4410-85D0-1B957DF4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14266-2300-82A7-5DFD-A954E9DF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CA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Customer - Solo Travelers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27164-A99C-D4E7-7FA3-6DACF193D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25625"/>
            <a:ext cx="5995427" cy="4530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</a:t>
            </a:r>
            <a:r>
              <a:rPr lang="en-US" sz="1300" dirty="0"/>
              <a:t>: Solo traveler Sarah values safety and shared travel interests.</a:t>
            </a:r>
          </a:p>
          <a:p>
            <a:pPr marL="0" indent="0">
              <a:buNone/>
            </a:pPr>
            <a:r>
              <a:rPr lang="en-US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 and Trend</a:t>
            </a:r>
            <a:r>
              <a:rPr lang="en-US" sz="1300" dirty="0"/>
              <a:t>: Millions of solo travelers globally, with a growing trend among young people who value independence and experiences.</a:t>
            </a:r>
          </a:p>
          <a:p>
            <a:pPr marL="0" indent="0">
              <a:buNone/>
            </a:pPr>
            <a:r>
              <a:rPr lang="en-US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 Point and Opportunity</a:t>
            </a:r>
          </a:p>
          <a:p>
            <a:r>
              <a:rPr lang="en-US" sz="1300" dirty="0"/>
              <a:t>Safety concerns and difficulty finding compatible travel companions.</a:t>
            </a:r>
          </a:p>
          <a:p>
            <a:r>
              <a:rPr lang="en-US" sz="1300" dirty="0"/>
              <a:t>A secure and reliable platform to connect with like-minded travelers for shared experiences.</a:t>
            </a:r>
          </a:p>
          <a:p>
            <a:pPr marL="0" indent="0">
              <a:buNone/>
            </a:pPr>
            <a:r>
              <a:rPr lang="en-US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Now?  </a:t>
            </a:r>
            <a:r>
              <a:rPr lang="en-US" sz="1300" dirty="0"/>
              <a:t>Increasing independence and mobile connectivity make this an opportune moment for a companion finding app with enhanced safety and security.</a:t>
            </a:r>
          </a:p>
          <a:p>
            <a:pPr marL="0" indent="0">
              <a:buNone/>
            </a:pPr>
            <a:r>
              <a:rPr lang="en-US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pays?</a:t>
            </a:r>
            <a:r>
              <a:rPr lang="en-US" sz="1300" dirty="0"/>
              <a:t> Economic Buyers: Solo travelers and travel agencies who value enhanced, safe, and community-oriented travel experiences.</a:t>
            </a:r>
          </a:p>
          <a:p>
            <a:pPr marL="0" indent="0">
              <a:buNone/>
            </a:pPr>
            <a:r>
              <a:rPr lang="en-US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Feedback</a:t>
            </a:r>
            <a:r>
              <a:rPr lang="en-US" sz="1300" dirty="0"/>
              <a:t>: Strong demand for features like user verification, rating and review system, in-app messaging, safe matching, itinerary sharing, and local experience based on interviews with solo travelers.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700688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in a yellow dress with a suitcase&#10;&#10;Description automatically generated">
            <a:extLst>
              <a:ext uri="{FF2B5EF4-FFF2-40B4-BE49-F238E27FC236}">
                <a16:creationId xmlns:a16="http://schemas.microsoft.com/office/drawing/2014/main" id="{5C2B26C4-D736-7CDE-8EAA-7E2C382D1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8219558" y="852372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3881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lobe with different objects around it&#10;&#10;Description automatically generated">
            <a:extLst>
              <a:ext uri="{FF2B5EF4-FFF2-40B4-BE49-F238E27FC236}">
                <a16:creationId xmlns:a16="http://schemas.microsoft.com/office/drawing/2014/main" id="{341FD53F-110C-661B-7EFB-63A9D21B6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b="15045"/>
          <a:stretch/>
        </p:blipFill>
        <p:spPr>
          <a:xfrm>
            <a:off x="6723881" y="4685200"/>
            <a:ext cx="2733741" cy="2172801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54998">
            <a:off x="6055857" y="4209253"/>
            <a:ext cx="3868217" cy="3868217"/>
          </a:xfrm>
          <a:prstGeom prst="arc">
            <a:avLst>
              <a:gd name="adj1" fmla="val 16200000"/>
              <a:gd name="adj2" fmla="val 20479261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2" name="Picture 11" descr="A logo of a plane and a sun&#10;&#10;Description automatically generated">
            <a:extLst>
              <a:ext uri="{FF2B5EF4-FFF2-40B4-BE49-F238E27FC236}">
                <a16:creationId xmlns:a16="http://schemas.microsoft.com/office/drawing/2014/main" id="{64E69648-B176-B458-94F7-2E839DEC9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" y="5654738"/>
            <a:ext cx="1709062" cy="120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77B3D0A-9C0E-8E65-3091-732A717D3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C2287-BE19-FFE3-A365-4BAB908A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34057"/>
            <a:ext cx="10124189" cy="1228299"/>
          </a:xfrm>
        </p:spPr>
        <p:txBody>
          <a:bodyPr>
            <a:normAutofit/>
          </a:bodyPr>
          <a:lstStyle/>
          <a:p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10 Target Customers</a:t>
            </a:r>
            <a:endParaRPr lang="en-CA" sz="4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7DED-661F-B9B1-06BA-CD315884D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4" y="2585884"/>
            <a:ext cx="6297402" cy="361258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Individuals</a:t>
            </a:r>
            <a:r>
              <a:rPr lang="en-US" sz="1400" dirty="0"/>
              <a:t>: </a:t>
            </a:r>
          </a:p>
          <a:p>
            <a:r>
              <a:rPr lang="en-US" sz="1400" dirty="0"/>
              <a:t>Sarah J. a frequent solo traveler</a:t>
            </a:r>
          </a:p>
          <a:p>
            <a:r>
              <a:rPr lang="en-US" sz="1400" dirty="0"/>
              <a:t>Alex B. an adventure seeker</a:t>
            </a:r>
          </a:p>
          <a:p>
            <a:r>
              <a:rPr lang="en-US" sz="1400" dirty="0"/>
              <a:t>Emily F. a budget-conscious traveler</a:t>
            </a:r>
          </a:p>
          <a:p>
            <a:r>
              <a:rPr lang="en-US" sz="1400" dirty="0"/>
              <a:t>Lee Min H. is a socially oriented traveler interested in meeting people from diverse cultures.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Businesses</a:t>
            </a:r>
            <a:r>
              <a:rPr lang="en-US" sz="1400" dirty="0"/>
              <a:t>: </a:t>
            </a:r>
          </a:p>
          <a:p>
            <a:r>
              <a:rPr lang="en-US" sz="1400" dirty="0"/>
              <a:t>A travel agency specializing in solo trips.</a:t>
            </a:r>
          </a:p>
          <a:p>
            <a:r>
              <a:rPr lang="en-US" sz="1400" dirty="0"/>
              <a:t>A company organizing adventure travel for solo explorers.</a:t>
            </a:r>
          </a:p>
          <a:p>
            <a:r>
              <a:rPr lang="en-US" sz="1400" dirty="0"/>
              <a:t>A company focusing on secure travel arrangements.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Institutions</a:t>
            </a:r>
            <a:r>
              <a:rPr lang="en-US" sz="1400" dirty="0"/>
              <a:t>:</a:t>
            </a:r>
          </a:p>
          <a:p>
            <a:r>
              <a:rPr lang="en-US" sz="1400" dirty="0"/>
              <a:t>Solo women: a community and resource for solo female travelers.</a:t>
            </a:r>
          </a:p>
          <a:p>
            <a:r>
              <a:rPr lang="en-US" sz="1400" dirty="0"/>
              <a:t>University: offering study abroad programs.</a:t>
            </a:r>
          </a:p>
          <a:p>
            <a:r>
              <a:rPr lang="en-US" sz="1400" dirty="0"/>
              <a:t>Retreats International: organizing business trips for solo business travelers.</a:t>
            </a:r>
          </a:p>
          <a:p>
            <a:endParaRPr lang="en-CA" sz="1400" dirty="0"/>
          </a:p>
        </p:txBody>
      </p:sp>
      <p:pic>
        <p:nvPicPr>
          <p:cNvPr id="9" name="Picture 8" descr="A group of people walking in front of a building&#10;&#10;Description automatically generated">
            <a:extLst>
              <a:ext uri="{FF2B5EF4-FFF2-40B4-BE49-F238E27FC236}">
                <a16:creationId xmlns:a16="http://schemas.microsoft.com/office/drawing/2014/main" id="{307137E0-14DC-D7A9-1D67-46D9A97E5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78" y="322651"/>
            <a:ext cx="4227267" cy="2279409"/>
          </a:xfrm>
          <a:prstGeom prst="rect">
            <a:avLst/>
          </a:prstGeom>
        </p:spPr>
      </p:pic>
      <p:pic>
        <p:nvPicPr>
          <p:cNvPr id="11" name="Picture 10" descr="A close-up of a person shaking hands with another person&#10;&#10;Description automatically generated">
            <a:extLst>
              <a:ext uri="{FF2B5EF4-FFF2-40B4-BE49-F238E27FC236}">
                <a16:creationId xmlns:a16="http://schemas.microsoft.com/office/drawing/2014/main" id="{12E7DAE8-6C64-DEED-6A55-3ED56275E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83" y="3271795"/>
            <a:ext cx="2826929" cy="2916470"/>
          </a:xfrm>
          <a:prstGeom prst="rect">
            <a:avLst/>
          </a:prstGeom>
        </p:spPr>
      </p:pic>
      <p:pic>
        <p:nvPicPr>
          <p:cNvPr id="13" name="Picture 12" descr="A couple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2D694B92-7B89-F6C5-63CB-B4A59F131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711" y="2832518"/>
            <a:ext cx="2831288" cy="2159270"/>
          </a:xfrm>
          <a:prstGeom prst="rect">
            <a:avLst/>
          </a:prstGeom>
        </p:spPr>
      </p:pic>
      <p:pic>
        <p:nvPicPr>
          <p:cNvPr id="17" name="Picture 16" descr="A logo of a plane and a sun&#10;&#10;Description automatically generated">
            <a:extLst>
              <a:ext uri="{FF2B5EF4-FFF2-40B4-BE49-F238E27FC236}">
                <a16:creationId xmlns:a16="http://schemas.microsoft.com/office/drawing/2014/main" id="{74A28F01-72CC-62FE-D7C2-404765286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834" y="5919466"/>
            <a:ext cx="2192352" cy="9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7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1E94-1EA0-1F5C-1684-45F427B60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48" y="79828"/>
            <a:ext cx="5695825" cy="58057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Selling Proposition (USP)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0CD3CAF-DE96-F77A-663F-D50E2B9016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217887"/>
              </p:ext>
            </p:extLst>
          </p:nvPr>
        </p:nvGraphicFramePr>
        <p:xfrm>
          <a:off x="6383867" y="4482217"/>
          <a:ext cx="5955617" cy="2375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FBF3E-35B8-0935-3E2B-1B0B42CD1F6F}"/>
              </a:ext>
            </a:extLst>
          </p:cNvPr>
          <p:cNvSpPr txBox="1">
            <a:spLocks/>
          </p:cNvSpPr>
          <p:nvPr/>
        </p:nvSpPr>
        <p:spPr>
          <a:xfrm>
            <a:off x="6383867" y="502632"/>
            <a:ext cx="578049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cs typeface="Times New Roman" panose="02020603050405020304" pitchFamily="18" charset="0"/>
              </a:rPr>
              <a:t>1. Consolidated Travel Booking Platform (QVP):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cs typeface="Times New Roman" panose="02020603050405020304" pitchFamily="18" charset="0"/>
              </a:rPr>
              <a:t>Book flights, hotels, events, transfers, and potentially other travel services (tours, activities) in one place to save time and effort. It helps to reduce the time a user spends booking a complete trip compared to using separate platforms.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cs typeface="Times New Roman" panose="02020603050405020304" pitchFamily="18" charset="0"/>
              </a:rPr>
              <a:t>2. Competitive Pricing &amp; Deals (QVP):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cs typeface="Times New Roman" panose="02020603050405020304" pitchFamily="18" charset="0"/>
              </a:rPr>
              <a:t>Access exclusive deals and discounts on flights, hotels, and other travel services through partnerships with travel providers.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cs typeface="Times New Roman" panose="02020603050405020304" pitchFamily="18" charset="0"/>
              </a:rPr>
              <a:t>3. Curated Travel Experiences (QVP):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cs typeface="Times New Roman" panose="02020603050405020304" pitchFamily="18" charset="0"/>
              </a:rPr>
              <a:t>Discover and book unique events, activities, and local experiences based on user preferences and travel destinations partnerships with travel providers.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cs typeface="Times New Roman" panose="02020603050405020304" pitchFamily="18" charset="0"/>
              </a:rPr>
              <a:t>4. Personalized Travel Recommendations (QVP):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cs typeface="Times New Roman" panose="02020603050405020304" pitchFamily="18" charset="0"/>
              </a:rPr>
              <a:t>Personalized recommendations for flights, hotels, and experiences based on interests, travel style, and past booking history.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035C49-2A09-50CA-4B03-929CCCF5B823}"/>
              </a:ext>
            </a:extLst>
          </p:cNvPr>
          <p:cNvSpPr txBox="1">
            <a:spLocks/>
          </p:cNvSpPr>
          <p:nvPr/>
        </p:nvSpPr>
        <p:spPr>
          <a:xfrm>
            <a:off x="7386168" y="0"/>
            <a:ext cx="4560584" cy="84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5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Value Propositions and Benefits</a:t>
            </a:r>
            <a:br>
              <a:rPr lang="en-CA" sz="25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25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0BA066-7EC8-31C3-5FC3-AF876A62D6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9543004"/>
              </p:ext>
            </p:extLst>
          </p:nvPr>
        </p:nvGraphicFramePr>
        <p:xfrm>
          <a:off x="0" y="502632"/>
          <a:ext cx="6383867" cy="6395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0352">
                  <a:extLst>
                    <a:ext uri="{9D8B030D-6E8A-4147-A177-3AD203B41FA5}">
                      <a16:colId xmlns:a16="http://schemas.microsoft.com/office/drawing/2014/main" val="3088724723"/>
                    </a:ext>
                  </a:extLst>
                </a:gridCol>
                <a:gridCol w="1158655">
                  <a:extLst>
                    <a:ext uri="{9D8B030D-6E8A-4147-A177-3AD203B41FA5}">
                      <a16:colId xmlns:a16="http://schemas.microsoft.com/office/drawing/2014/main" val="954969728"/>
                    </a:ext>
                  </a:extLst>
                </a:gridCol>
                <a:gridCol w="2709899">
                  <a:extLst>
                    <a:ext uri="{9D8B030D-6E8A-4147-A177-3AD203B41FA5}">
                      <a16:colId xmlns:a16="http://schemas.microsoft.com/office/drawing/2014/main" val="4142877333"/>
                    </a:ext>
                  </a:extLst>
                </a:gridCol>
                <a:gridCol w="1934961">
                  <a:extLst>
                    <a:ext uri="{9D8B030D-6E8A-4147-A177-3AD203B41FA5}">
                      <a16:colId xmlns:a16="http://schemas.microsoft.com/office/drawing/2014/main" val="1896448625"/>
                    </a:ext>
                  </a:extLst>
                </a:gridCol>
              </a:tblGrid>
              <a:tr h="4682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Short Term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804117"/>
                  </a:ext>
                </a:extLst>
              </a:tr>
              <a:tr h="2932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>
                          <a:effectLst/>
                        </a:rPr>
                        <a:t>S/N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>
                          <a:effectLst/>
                        </a:rPr>
                        <a:t>Activity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>
                          <a:effectLst/>
                        </a:rPr>
                        <a:t>Description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Focus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extLst>
                  <a:ext uri="{0D108BD9-81ED-4DB2-BD59-A6C34878D82A}">
                    <a16:rowId xmlns:a16="http://schemas.microsoft.com/office/drawing/2014/main" val="1941501820"/>
                  </a:ext>
                </a:extLst>
              </a:tr>
              <a:tr h="13214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Direct Sales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prospecting and customer acquisition for Adventure, budget conscious and social oriented Travellers through Internet Marketing such as Influencers Tourist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Demand Creation with target end customers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extLst>
                  <a:ext uri="{0D108BD9-81ED-4DB2-BD59-A6C34878D82A}">
                    <a16:rowId xmlns:a16="http://schemas.microsoft.com/office/drawing/2014/main" val="36683994"/>
                  </a:ext>
                </a:extLst>
              </a:tr>
              <a:tr h="2932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kern="100" dirty="0">
                          <a:solidFill>
                            <a:schemeClr val="bg1"/>
                          </a:solidFill>
                          <a:effectLst/>
                        </a:rPr>
                        <a:t>Medium Term</a:t>
                      </a:r>
                      <a:endParaRPr lang="en-US" sz="14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043535"/>
                  </a:ext>
                </a:extLst>
              </a:tr>
              <a:tr h="7881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1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 Agencies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Relationships with travel agencies to create new and existing accounts. 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Expand market 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extLst>
                  <a:ext uri="{0D108BD9-81ED-4DB2-BD59-A6C34878D82A}">
                    <a16:rowId xmlns:a16="http://schemas.microsoft.com/office/drawing/2014/main" val="3314583127"/>
                  </a:ext>
                </a:extLst>
              </a:tr>
              <a:tr h="10548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>
                          <a:effectLst/>
                        </a:rPr>
                        <a:t>2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Value Added Resellers (VARs)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Target medium and small accounts in existing markets and expand into international markets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Grow market 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extLst>
                  <a:ext uri="{0D108BD9-81ED-4DB2-BD59-A6C34878D82A}">
                    <a16:rowId xmlns:a16="http://schemas.microsoft.com/office/drawing/2014/main" val="499142656"/>
                  </a:ext>
                </a:extLst>
              </a:tr>
              <a:tr h="2932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kern="100" dirty="0">
                          <a:solidFill>
                            <a:schemeClr val="bg1"/>
                          </a:solidFill>
                          <a:effectLst/>
                        </a:rPr>
                        <a:t>Long Term</a:t>
                      </a:r>
                      <a:endParaRPr lang="en-US" sz="14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608139"/>
                  </a:ext>
                </a:extLst>
              </a:tr>
              <a:tr h="7881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 Agencies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Relationships with travel agencies to create new and existing accounts. 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Expand market 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extLst>
                  <a:ext uri="{0D108BD9-81ED-4DB2-BD59-A6C34878D82A}">
                    <a16:rowId xmlns:a16="http://schemas.microsoft.com/office/drawing/2014/main" val="2159635481"/>
                  </a:ext>
                </a:extLst>
              </a:tr>
              <a:tr h="10548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2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>
                    <a:solidFill>
                      <a:srgbClr val="4653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Web Sales and Direct Telemarketing 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Commission based selling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00" dirty="0">
                          <a:effectLst/>
                        </a:rPr>
                        <a:t>Grow market 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95" marR="49995" marT="0" marB="0"/>
                </a:tc>
                <a:extLst>
                  <a:ext uri="{0D108BD9-81ED-4DB2-BD59-A6C34878D82A}">
                    <a16:rowId xmlns:a16="http://schemas.microsoft.com/office/drawing/2014/main" val="188853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09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D36DBB0-C17B-D390-1F19-1A7AFAB5AF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961818"/>
              </p:ext>
            </p:extLst>
          </p:nvPr>
        </p:nvGraphicFramePr>
        <p:xfrm>
          <a:off x="0" y="744279"/>
          <a:ext cx="7807762" cy="2684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F7B74C0-492D-7BCB-0B0D-4E61BF7F1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597248"/>
              </p:ext>
            </p:extLst>
          </p:nvPr>
        </p:nvGraphicFramePr>
        <p:xfrm>
          <a:off x="343179" y="3562449"/>
          <a:ext cx="7807762" cy="2684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F072FE5-4D61-90F0-D7F3-0EE610E77E2E}"/>
              </a:ext>
            </a:extLst>
          </p:cNvPr>
          <p:cNvSpPr txBox="1"/>
          <p:nvPr/>
        </p:nvSpPr>
        <p:spPr>
          <a:xfrm>
            <a:off x="126007" y="27904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FULL LIFE CYCLE USE CASE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CE617F-4D32-3A61-3C9F-5BB06841BD33}"/>
              </a:ext>
            </a:extLst>
          </p:cNvPr>
          <p:cNvSpPr txBox="1"/>
          <p:nvPr/>
        </p:nvSpPr>
        <p:spPr>
          <a:xfrm>
            <a:off x="2880852" y="5162420"/>
            <a:ext cx="8357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bg1"/>
                </a:solidFill>
              </a:rPr>
              <a:t>Connect with fellow travellers</a:t>
            </a:r>
          </a:p>
        </p:txBody>
      </p:sp>
    </p:spTree>
    <p:extLst>
      <p:ext uri="{BB962C8B-B14F-4D97-AF65-F5344CB8AC3E}">
        <p14:creationId xmlns:p14="http://schemas.microsoft.com/office/powerpoint/2010/main" val="3045164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Go-to-Market Strategy: Acquisition Channels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2011560"/>
            <a:ext cx="11582400" cy="426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2011560"/>
            <a:ext cx="11582400" cy="426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 sz="1300" b="0" i="0">
                <a:solidFill>
                  <a:srgbClr val="616161"/>
                </a:solidFill>
                <a:latin typeface="Proxima Nova"/>
              </a:defRPr>
            </a:pPr>
            <a:endParaRPr sz="1733" kern="0">
              <a:solidFill>
                <a:srgbClr val="616161"/>
              </a:solidFill>
              <a:latin typeface="Proxima Nova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011560"/>
            <a:ext cx="11582400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1" y="2011560"/>
            <a:ext cx="5587999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1" y="2011561"/>
            <a:ext cx="5587999" cy="3474669"/>
          </a:xfrm>
          <a:prstGeom prst="rect">
            <a:avLst/>
          </a:prstGeom>
          <a:noFill/>
          <a:ln>
            <a:noFill/>
          </a:ln>
        </p:spPr>
        <p:txBody>
          <a:bodyPr wrap="square" lIns="254000" tIns="0" rIns="0" bIns="254000" anchor="t">
            <a:spAutoFit/>
          </a:bodyPr>
          <a:lstStyle/>
          <a:p>
            <a:pPr marL="304792" indent="-121917" defTabSz="1219170">
              <a:spcAft>
                <a:spcPts val="1067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Word of Mouth: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Marketing through friends, families, colleagues, and classmates fosters organic growth.</a:t>
            </a:r>
          </a:p>
          <a:p>
            <a:pPr marL="304792" lvl="1" indent="-121917" defTabSz="121917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Referrals with Incentives: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Encouraging existing users to refer new ones by offering attractive incentives.</a:t>
            </a:r>
          </a:p>
          <a:p>
            <a:pPr marL="304792" lvl="1" indent="-121917" defTabSz="121917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Partnerships: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Collaborating with travel agents, tourist companies, and hotels to gain new customers.</a:t>
            </a:r>
          </a:p>
          <a:p>
            <a:pPr defTabSz="1219170">
              <a:buClr>
                <a:srgbClr val="000000"/>
              </a:buClr>
            </a:pPr>
            <a:endParaRPr sz="1733" kern="0">
              <a:solidFill>
                <a:srgbClr val="616161"/>
              </a:solidFill>
              <a:latin typeface="Proxima Nova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9201" y="2011560"/>
            <a:ext cx="5587999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9201" y="2011561"/>
            <a:ext cx="5587999" cy="2873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" name="Picture 9" descr="tmpqi1ri_l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1" y="2011560"/>
            <a:ext cx="5587999" cy="31458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99201" y="5258989"/>
            <a:ext cx="5587999" cy="203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9201" y="5258990"/>
            <a:ext cx="5587999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 defTabSz="1219170">
              <a:spcAft>
                <a:spcPts val="1600"/>
              </a:spcAft>
              <a:buClr>
                <a:srgbClr val="000000"/>
              </a:buClr>
            </a:pPr>
            <a:r>
              <a:rPr sz="1200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Photo by Sebastian Hietsch on Unsplash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Creating and Fulfilling Demand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2011560"/>
            <a:ext cx="11582400" cy="426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2011560"/>
            <a:ext cx="11582400" cy="426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 sz="1300" b="0" i="0">
                <a:solidFill>
                  <a:srgbClr val="616161"/>
                </a:solidFill>
                <a:latin typeface="Proxima Nova"/>
              </a:defRPr>
            </a:pPr>
            <a:endParaRPr sz="1733" kern="0">
              <a:solidFill>
                <a:srgbClr val="616161"/>
              </a:solidFill>
              <a:latin typeface="Proxima Nova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011560"/>
            <a:ext cx="11582400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1" y="2011560"/>
            <a:ext cx="5587999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1" y="2011560"/>
            <a:ext cx="5587999" cy="3741345"/>
          </a:xfrm>
          <a:prstGeom prst="rect">
            <a:avLst/>
          </a:prstGeom>
          <a:noFill/>
          <a:ln>
            <a:noFill/>
          </a:ln>
        </p:spPr>
        <p:txBody>
          <a:bodyPr wrap="square" lIns="254000" tIns="0" rIns="0" bIns="254000" anchor="t">
            <a:spAutoFit/>
          </a:bodyPr>
          <a:lstStyle/>
          <a:p>
            <a:pPr marL="304792" indent="-121917" defTabSz="1219170">
              <a:spcAft>
                <a:spcPts val="1067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Curate Itineraries and Content: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Develop targeted itineraries and content to meet specific needs of various personas.</a:t>
            </a:r>
          </a:p>
          <a:p>
            <a:pPr marL="304792" lvl="1" indent="-121917" defTabSz="121917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Optimize App Visibility: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Enhance app discoverability through strategic keyword optimization in app titles.</a:t>
            </a:r>
          </a:p>
          <a:p>
            <a:pPr marL="304792" lvl="1" indent="-121917" defTabSz="121917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Collaborative Partnerships: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Form alliances with travel agencies, hotels, airlines for exclusive deals, leveraging the app's safety features to build community trust.</a:t>
            </a:r>
          </a:p>
          <a:p>
            <a:pPr defTabSz="1219170">
              <a:buClr>
                <a:srgbClr val="000000"/>
              </a:buClr>
            </a:pPr>
            <a:endParaRPr sz="1733" kern="0">
              <a:solidFill>
                <a:srgbClr val="616161"/>
              </a:solidFill>
              <a:latin typeface="Proxima Nova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9201" y="2011560"/>
            <a:ext cx="5587999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9201" y="2011561"/>
            <a:ext cx="5587999" cy="2873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" name="Picture 9" descr="tmpe_zadw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1" y="2011560"/>
            <a:ext cx="5587999" cy="31458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99201" y="5258989"/>
            <a:ext cx="5587999" cy="203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9201" y="5258990"/>
            <a:ext cx="5587999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 defTabSz="1219170">
              <a:spcAft>
                <a:spcPts val="1600"/>
              </a:spcAft>
              <a:buClr>
                <a:srgbClr val="000000"/>
              </a:buClr>
            </a:pPr>
            <a:r>
              <a:rPr sz="1200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Photo by Felipe Cotrim on Unsplash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COCA and Market Penetration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2011560"/>
            <a:ext cx="11582400" cy="426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2011560"/>
            <a:ext cx="11582400" cy="426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 sz="1300" b="0" i="0">
                <a:solidFill>
                  <a:srgbClr val="616161"/>
                </a:solidFill>
                <a:latin typeface="Proxima Nova"/>
              </a:defRPr>
            </a:pPr>
            <a:endParaRPr sz="1733" kern="0">
              <a:solidFill>
                <a:srgbClr val="616161"/>
              </a:solidFill>
              <a:latin typeface="Proxima Nova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011560"/>
            <a:ext cx="11582400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1" y="2011560"/>
            <a:ext cx="5587999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1" y="2011560"/>
            <a:ext cx="5587999" cy="3741345"/>
          </a:xfrm>
          <a:prstGeom prst="rect">
            <a:avLst/>
          </a:prstGeom>
          <a:noFill/>
          <a:ln>
            <a:noFill/>
          </a:ln>
        </p:spPr>
        <p:txBody>
          <a:bodyPr wrap="square" lIns="254000" tIns="0" rIns="0" bIns="254000" anchor="t">
            <a:spAutoFit/>
          </a:bodyPr>
          <a:lstStyle/>
          <a:p>
            <a:pPr marL="304792" indent="-121917" defTabSz="1219170">
              <a:spcAft>
                <a:spcPts val="1067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Initial COCA: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High initial cost to acquire customers as we establish brand awareness and gain first users.</a:t>
            </a:r>
          </a:p>
          <a:p>
            <a:pPr marL="304792" lvl="1" indent="-121917" defTabSz="121917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COCA Reduction Strategy: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Expected decrease over time as the app gains traction and expands its user base, leading to lower marketing costs per customer.</a:t>
            </a:r>
          </a:p>
          <a:p>
            <a:pPr marL="304792" lvl="1" indent="-121917" defTabSz="121917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1733" b="1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Market Penetration Impact:</a:t>
            </a:r>
            <a:r>
              <a:rPr sz="1733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 Increased market penetration correlates with reduced COCA, enhancing profitability.</a:t>
            </a:r>
          </a:p>
          <a:p>
            <a:pPr defTabSz="1219170">
              <a:buClr>
                <a:srgbClr val="000000"/>
              </a:buClr>
            </a:pPr>
            <a:endParaRPr sz="1733" kern="0">
              <a:solidFill>
                <a:srgbClr val="616161"/>
              </a:solidFill>
              <a:latin typeface="Proxima Nova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9201" y="2011560"/>
            <a:ext cx="5587999" cy="345062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9201" y="2011561"/>
            <a:ext cx="5587999" cy="2873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" name="Picture 9" descr="tmpeloqyd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1" y="2011560"/>
            <a:ext cx="5587999" cy="31458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99201" y="5258989"/>
            <a:ext cx="5587999" cy="203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9201" y="5258990"/>
            <a:ext cx="5587999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 defTabSz="1219170">
              <a:spcAft>
                <a:spcPts val="1600"/>
              </a:spcAft>
              <a:buClr>
                <a:srgbClr val="000000"/>
              </a:buClr>
            </a:pPr>
            <a:r>
              <a:rPr sz="1200" kern="0">
                <a:solidFill>
                  <a:srgbClr val="616161"/>
                </a:solidFill>
                <a:latin typeface="Proxima Nova"/>
                <a:cs typeface="Arial"/>
                <a:sym typeface="Arial"/>
              </a:rPr>
              <a:t>Photo by Kastriot Thaqi on Unsplash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1586</Words>
  <Application>Microsoft Office PowerPoint</Application>
  <PresentationFormat>Widescreen</PresentationFormat>
  <Paragraphs>188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Calibri Light</vt:lpstr>
      <vt:lpstr>Proxima Nova</vt:lpstr>
      <vt:lpstr>Times New Roman</vt:lpstr>
      <vt:lpstr>Office Theme</vt:lpstr>
      <vt:lpstr>1_Office Theme</vt:lpstr>
      <vt:lpstr>Spearmint</vt:lpstr>
      <vt:lpstr>2_Office Theme</vt:lpstr>
      <vt:lpstr>Around the Globe App</vt:lpstr>
      <vt:lpstr>INTRODUCTION</vt:lpstr>
      <vt:lpstr>Target Customer - Solo Travelers</vt:lpstr>
      <vt:lpstr>First 10 Target Customers</vt:lpstr>
      <vt:lpstr>Unique Selling Proposition (USP) </vt:lpstr>
      <vt:lpstr>PowerPoint Presentation</vt:lpstr>
      <vt:lpstr>Go-to-Market Strategy: Acquisition Channels</vt:lpstr>
      <vt:lpstr>Creating and Fulfilling Demand</vt:lpstr>
      <vt:lpstr>COCA and Market Penetration</vt:lpstr>
      <vt:lpstr>Business Model and Revenue Streams</vt:lpstr>
      <vt:lpstr>Pricing Assumptions and Financial Metrics</vt:lpstr>
      <vt:lpstr>Financials</vt:lpstr>
      <vt:lpstr>Key Milestone &amp; Exist Strategy</vt:lpstr>
      <vt:lpstr>TEAM (Who we are, Roles and Qualifications)</vt:lpstr>
      <vt:lpstr>Team</vt:lpstr>
      <vt:lpstr>Competition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Ijeoma</dc:creator>
  <cp:lastModifiedBy>Ijeoma Udekwe</cp:lastModifiedBy>
  <cp:revision>1</cp:revision>
  <dcterms:created xsi:type="dcterms:W3CDTF">2024-05-11T04:38:05Z</dcterms:created>
  <dcterms:modified xsi:type="dcterms:W3CDTF">2024-05-13T05:18:17Z</dcterms:modified>
</cp:coreProperties>
</file>